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0" r:id="rId4"/>
    <p:sldId id="265" r:id="rId5"/>
    <p:sldId id="266" r:id="rId6"/>
    <p:sldId id="259" r:id="rId7"/>
    <p:sldId id="267" r:id="rId8"/>
    <p:sldId id="268" r:id="rId9"/>
    <p:sldId id="271" r:id="rId10"/>
    <p:sldId id="258" r:id="rId11"/>
    <p:sldId id="261" r:id="rId12"/>
    <p:sldId id="262" r:id="rId13"/>
    <p:sldId id="263" r:id="rId14"/>
    <p:sldId id="264" r:id="rId15"/>
    <p:sldId id="269" r:id="rId16"/>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019" autoAdjust="0"/>
  </p:normalViewPr>
  <p:slideViewPr>
    <p:cSldViewPr snapToGrid="0">
      <p:cViewPr varScale="1">
        <p:scale>
          <a:sx n="63" d="100"/>
          <a:sy n="63" d="100"/>
        </p:scale>
        <p:origin x="9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C09B7E28-9E48-4D21-A219-D19B0761D32C}" type="datetimeFigureOut">
              <a:rPr lang="en-US" smtClean="0"/>
              <a:t>1/29/2025</a:t>
            </a:fld>
            <a:endParaRPr lang="en-US" dirty="0"/>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F088926B-5EBD-446F-89A0-84470AD57542}" type="slidenum">
              <a:rPr lang="en-US" smtClean="0"/>
              <a:t>‹#›</a:t>
            </a:fld>
            <a:endParaRPr lang="en-US" dirty="0"/>
          </a:p>
        </p:txBody>
      </p:sp>
    </p:spTree>
    <p:extLst>
      <p:ext uri="{BB962C8B-B14F-4D97-AF65-F5344CB8AC3E}">
        <p14:creationId xmlns:p14="http://schemas.microsoft.com/office/powerpoint/2010/main" val="1590652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AF708-9883-5D7A-35DC-56EDCA0098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EB8014-578F-8CCA-5136-555D6761C9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A3F54F-195B-E0A5-9792-0A38B6E73CB6}"/>
              </a:ext>
            </a:extLst>
          </p:cNvPr>
          <p:cNvSpPr>
            <a:spLocks noGrp="1"/>
          </p:cNvSpPr>
          <p:nvPr>
            <p:ph type="dt" sz="half" idx="10"/>
          </p:nvPr>
        </p:nvSpPr>
        <p:spPr/>
        <p:txBody>
          <a:bodyPr/>
          <a:lstStyle/>
          <a:p>
            <a:fld id="{00C5B589-D431-4FAE-8BCA-39C6FFDB661F}" type="datetime1">
              <a:rPr lang="en-US" smtClean="0"/>
              <a:t>1/29/2025</a:t>
            </a:fld>
            <a:endParaRPr lang="en-US" dirty="0"/>
          </a:p>
        </p:txBody>
      </p:sp>
      <p:sp>
        <p:nvSpPr>
          <p:cNvPr id="5" name="Footer Placeholder 4">
            <a:extLst>
              <a:ext uri="{FF2B5EF4-FFF2-40B4-BE49-F238E27FC236}">
                <a16:creationId xmlns:a16="http://schemas.microsoft.com/office/drawing/2014/main" id="{7B893C66-0401-CEDE-0DC5-173B0856D97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C2594E-9FDE-8F5B-509C-5FE9DDEDC918}"/>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1830612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B61F0-5BF3-2E3D-10E8-67FCE97F04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352DFF-55B7-C2EE-5C96-C40082D84A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00456B-0D70-617B-36D5-BF5A976E817B}"/>
              </a:ext>
            </a:extLst>
          </p:cNvPr>
          <p:cNvSpPr>
            <a:spLocks noGrp="1"/>
          </p:cNvSpPr>
          <p:nvPr>
            <p:ph type="dt" sz="half" idx="10"/>
          </p:nvPr>
        </p:nvSpPr>
        <p:spPr/>
        <p:txBody>
          <a:bodyPr/>
          <a:lstStyle/>
          <a:p>
            <a:fld id="{3199C9B4-D3F5-4FBA-846D-533E48D09181}" type="datetime1">
              <a:rPr lang="en-US" smtClean="0"/>
              <a:t>1/29/2025</a:t>
            </a:fld>
            <a:endParaRPr lang="en-US" dirty="0"/>
          </a:p>
        </p:txBody>
      </p:sp>
      <p:sp>
        <p:nvSpPr>
          <p:cNvPr id="5" name="Footer Placeholder 4">
            <a:extLst>
              <a:ext uri="{FF2B5EF4-FFF2-40B4-BE49-F238E27FC236}">
                <a16:creationId xmlns:a16="http://schemas.microsoft.com/office/drawing/2014/main" id="{B1AADC0E-BC48-2A70-20E4-839F724A27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5AD3DAC-CE4C-D31C-E6DF-701192C7B751}"/>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1101275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76BC48-3BBD-0076-890C-E92BE531CF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0F797D-AAFA-7FE3-49A9-90A49A7FE1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54A258-F53A-58CD-D9B9-E16D6F406051}"/>
              </a:ext>
            </a:extLst>
          </p:cNvPr>
          <p:cNvSpPr>
            <a:spLocks noGrp="1"/>
          </p:cNvSpPr>
          <p:nvPr>
            <p:ph type="dt" sz="half" idx="10"/>
          </p:nvPr>
        </p:nvSpPr>
        <p:spPr/>
        <p:txBody>
          <a:bodyPr/>
          <a:lstStyle/>
          <a:p>
            <a:fld id="{7C0F6404-D92C-42D3-86CE-EE13B1648F91}" type="datetime1">
              <a:rPr lang="en-US" smtClean="0"/>
              <a:t>1/29/2025</a:t>
            </a:fld>
            <a:endParaRPr lang="en-US" dirty="0"/>
          </a:p>
        </p:txBody>
      </p:sp>
      <p:sp>
        <p:nvSpPr>
          <p:cNvPr id="5" name="Footer Placeholder 4">
            <a:extLst>
              <a:ext uri="{FF2B5EF4-FFF2-40B4-BE49-F238E27FC236}">
                <a16:creationId xmlns:a16="http://schemas.microsoft.com/office/drawing/2014/main" id="{8E8294CA-463F-3DB0-A8ED-5F26DC7E7CD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A04A0A-43C1-6364-95E6-5A90B973D2FE}"/>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103650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608C4-8CE7-5D11-AB42-F711A8FE28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0F1A0A-9974-F5C2-6E24-4AF6B4EA95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1D6F82-4890-EDB8-66E4-C48EF1D49F4B}"/>
              </a:ext>
            </a:extLst>
          </p:cNvPr>
          <p:cNvSpPr>
            <a:spLocks noGrp="1"/>
          </p:cNvSpPr>
          <p:nvPr>
            <p:ph type="dt" sz="half" idx="10"/>
          </p:nvPr>
        </p:nvSpPr>
        <p:spPr/>
        <p:txBody>
          <a:bodyPr/>
          <a:lstStyle/>
          <a:p>
            <a:fld id="{507E44AB-DCFF-44BB-8D81-69FC5CED8A1C}" type="datetime1">
              <a:rPr lang="en-US" smtClean="0"/>
              <a:t>1/29/2025</a:t>
            </a:fld>
            <a:endParaRPr lang="en-US" dirty="0"/>
          </a:p>
        </p:txBody>
      </p:sp>
      <p:sp>
        <p:nvSpPr>
          <p:cNvPr id="5" name="Footer Placeholder 4">
            <a:extLst>
              <a:ext uri="{FF2B5EF4-FFF2-40B4-BE49-F238E27FC236}">
                <a16:creationId xmlns:a16="http://schemas.microsoft.com/office/drawing/2014/main" id="{B9BF2FED-BE20-7AA2-D8D3-AC72AE9A27A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A0B787-C40E-39FC-55FB-9B2BEA845F2B}"/>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1103462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B17A4-B691-1B31-E722-6E84BFBDB6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CF199C-8B4F-C583-3E2D-33715E490C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BD62AF-4E8A-AF5D-944C-E42F38B4B94A}"/>
              </a:ext>
            </a:extLst>
          </p:cNvPr>
          <p:cNvSpPr>
            <a:spLocks noGrp="1"/>
          </p:cNvSpPr>
          <p:nvPr>
            <p:ph type="dt" sz="half" idx="10"/>
          </p:nvPr>
        </p:nvSpPr>
        <p:spPr/>
        <p:txBody>
          <a:bodyPr/>
          <a:lstStyle/>
          <a:p>
            <a:fld id="{49EFA207-CE57-44CF-9DE4-78A3A6A24008}" type="datetime1">
              <a:rPr lang="en-US" smtClean="0"/>
              <a:t>1/29/2025</a:t>
            </a:fld>
            <a:endParaRPr lang="en-US" dirty="0"/>
          </a:p>
        </p:txBody>
      </p:sp>
      <p:sp>
        <p:nvSpPr>
          <p:cNvPr id="5" name="Footer Placeholder 4">
            <a:extLst>
              <a:ext uri="{FF2B5EF4-FFF2-40B4-BE49-F238E27FC236}">
                <a16:creationId xmlns:a16="http://schemas.microsoft.com/office/drawing/2014/main" id="{885BEB6C-F87A-44EF-AB58-D2593BB24C8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C3FA93C-3695-79A3-621D-8491781E4615}"/>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1289792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BFD8C-42D6-FCBB-D4BF-34B661D52D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F13387-9FF6-8F0E-184F-46D46D4A5E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358F2F-9B68-AD3C-DB95-E45F6F1BCB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E95147-A4C3-2776-6B98-E27C3D1E5948}"/>
              </a:ext>
            </a:extLst>
          </p:cNvPr>
          <p:cNvSpPr>
            <a:spLocks noGrp="1"/>
          </p:cNvSpPr>
          <p:nvPr>
            <p:ph type="dt" sz="half" idx="10"/>
          </p:nvPr>
        </p:nvSpPr>
        <p:spPr/>
        <p:txBody>
          <a:bodyPr/>
          <a:lstStyle/>
          <a:p>
            <a:fld id="{B0710200-408A-45C7-B4AE-73D79CE006D7}" type="datetime1">
              <a:rPr lang="en-US" smtClean="0"/>
              <a:t>1/29/2025</a:t>
            </a:fld>
            <a:endParaRPr lang="en-US" dirty="0"/>
          </a:p>
        </p:txBody>
      </p:sp>
      <p:sp>
        <p:nvSpPr>
          <p:cNvPr id="6" name="Footer Placeholder 5">
            <a:extLst>
              <a:ext uri="{FF2B5EF4-FFF2-40B4-BE49-F238E27FC236}">
                <a16:creationId xmlns:a16="http://schemas.microsoft.com/office/drawing/2014/main" id="{C00D1AB4-6826-459E-8E29-3CC9D1F9FEF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3A17187-3650-7D67-4275-257AAE50C34F}"/>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3004001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2AA11-7822-AD48-F57C-95D3E68662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28CEAA-79B7-C404-5CC7-05A239E705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2E2AFE-294D-A49E-38A1-DB97351AB7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F9029C-4A54-70E2-4C1A-2AB9ED67E8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F4E8A2-FD54-BEB7-074D-9A24F479F6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594935-48D2-5E63-6B13-771F9411F4C9}"/>
              </a:ext>
            </a:extLst>
          </p:cNvPr>
          <p:cNvSpPr>
            <a:spLocks noGrp="1"/>
          </p:cNvSpPr>
          <p:nvPr>
            <p:ph type="dt" sz="half" idx="10"/>
          </p:nvPr>
        </p:nvSpPr>
        <p:spPr/>
        <p:txBody>
          <a:bodyPr/>
          <a:lstStyle/>
          <a:p>
            <a:fld id="{04DFD9E4-3262-4087-83D6-0E008F6B6283}" type="datetime1">
              <a:rPr lang="en-US" smtClean="0"/>
              <a:t>1/29/2025</a:t>
            </a:fld>
            <a:endParaRPr lang="en-US" dirty="0"/>
          </a:p>
        </p:txBody>
      </p:sp>
      <p:sp>
        <p:nvSpPr>
          <p:cNvPr id="8" name="Footer Placeholder 7">
            <a:extLst>
              <a:ext uri="{FF2B5EF4-FFF2-40B4-BE49-F238E27FC236}">
                <a16:creationId xmlns:a16="http://schemas.microsoft.com/office/drawing/2014/main" id="{5AF51200-2AB1-26E9-5E40-2E9832ED19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20663B5-688A-4747-4D85-898A18317797}"/>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2293365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E5FFE-AE79-B5ED-9A48-590D3C4278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53FAF7-C0B0-6E95-69A2-45268AADB13D}"/>
              </a:ext>
            </a:extLst>
          </p:cNvPr>
          <p:cNvSpPr>
            <a:spLocks noGrp="1"/>
          </p:cNvSpPr>
          <p:nvPr>
            <p:ph type="dt" sz="half" idx="10"/>
          </p:nvPr>
        </p:nvSpPr>
        <p:spPr/>
        <p:txBody>
          <a:bodyPr/>
          <a:lstStyle/>
          <a:p>
            <a:fld id="{C494E36E-8AB2-4E8D-B330-0979C981918F}" type="datetime1">
              <a:rPr lang="en-US" smtClean="0"/>
              <a:t>1/29/2025</a:t>
            </a:fld>
            <a:endParaRPr lang="en-US" dirty="0"/>
          </a:p>
        </p:txBody>
      </p:sp>
      <p:sp>
        <p:nvSpPr>
          <p:cNvPr id="4" name="Footer Placeholder 3">
            <a:extLst>
              <a:ext uri="{FF2B5EF4-FFF2-40B4-BE49-F238E27FC236}">
                <a16:creationId xmlns:a16="http://schemas.microsoft.com/office/drawing/2014/main" id="{72147B86-3C92-3423-EFBD-3C1E623DEE9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9064B1B-15D4-27AA-4925-44D1F4A82960}"/>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31189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60104F-470F-B41E-5049-28171A1A1C23}"/>
              </a:ext>
            </a:extLst>
          </p:cNvPr>
          <p:cNvSpPr>
            <a:spLocks noGrp="1"/>
          </p:cNvSpPr>
          <p:nvPr>
            <p:ph type="dt" sz="half" idx="10"/>
          </p:nvPr>
        </p:nvSpPr>
        <p:spPr/>
        <p:txBody>
          <a:bodyPr/>
          <a:lstStyle/>
          <a:p>
            <a:fld id="{4B07BD64-2733-4018-8FC6-F0FD223CB90C}" type="datetime1">
              <a:rPr lang="en-US" smtClean="0"/>
              <a:t>1/29/2025</a:t>
            </a:fld>
            <a:endParaRPr lang="en-US" dirty="0"/>
          </a:p>
        </p:txBody>
      </p:sp>
      <p:sp>
        <p:nvSpPr>
          <p:cNvPr id="3" name="Footer Placeholder 2">
            <a:extLst>
              <a:ext uri="{FF2B5EF4-FFF2-40B4-BE49-F238E27FC236}">
                <a16:creationId xmlns:a16="http://schemas.microsoft.com/office/drawing/2014/main" id="{F2777B43-8F52-758D-31B4-6BFC67FD592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B3DA601-6504-3F91-1160-480608011222}"/>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3594564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F60AD-4950-EA3D-F02C-75DA7F21D3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0B4815-0C9E-48B4-B23F-7273535EE8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ED6DF7-35AB-40D6-4D2E-AB40F7B60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5B46A8-4650-7728-4850-272C9774468F}"/>
              </a:ext>
            </a:extLst>
          </p:cNvPr>
          <p:cNvSpPr>
            <a:spLocks noGrp="1"/>
          </p:cNvSpPr>
          <p:nvPr>
            <p:ph type="dt" sz="half" idx="10"/>
          </p:nvPr>
        </p:nvSpPr>
        <p:spPr/>
        <p:txBody>
          <a:bodyPr/>
          <a:lstStyle/>
          <a:p>
            <a:fld id="{7423DAD2-4296-48BA-BD76-16314A540AC1}" type="datetime1">
              <a:rPr lang="en-US" smtClean="0"/>
              <a:t>1/29/2025</a:t>
            </a:fld>
            <a:endParaRPr lang="en-US" dirty="0"/>
          </a:p>
        </p:txBody>
      </p:sp>
      <p:sp>
        <p:nvSpPr>
          <p:cNvPr id="6" name="Footer Placeholder 5">
            <a:extLst>
              <a:ext uri="{FF2B5EF4-FFF2-40B4-BE49-F238E27FC236}">
                <a16:creationId xmlns:a16="http://schemas.microsoft.com/office/drawing/2014/main" id="{AE3998DE-5EC3-EDD6-AD9C-E1A6C214D85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4A82A3-3EA9-7446-E3B3-B1E501D2BF2A}"/>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984395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FD6CE-7CDC-181B-5CB1-9611F8CA05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5D390B-A2D2-8C31-D9CF-25C57C1924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49DEDC2-98EB-9119-B187-0601E2C201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913DC7-5240-2267-802E-9AAD654B0803}"/>
              </a:ext>
            </a:extLst>
          </p:cNvPr>
          <p:cNvSpPr>
            <a:spLocks noGrp="1"/>
          </p:cNvSpPr>
          <p:nvPr>
            <p:ph type="dt" sz="half" idx="10"/>
          </p:nvPr>
        </p:nvSpPr>
        <p:spPr/>
        <p:txBody>
          <a:bodyPr/>
          <a:lstStyle/>
          <a:p>
            <a:fld id="{53E9756E-26A4-4D5D-B5CE-00EF8F91E3F5}" type="datetime1">
              <a:rPr lang="en-US" smtClean="0"/>
              <a:t>1/29/2025</a:t>
            </a:fld>
            <a:endParaRPr lang="en-US" dirty="0"/>
          </a:p>
        </p:txBody>
      </p:sp>
      <p:sp>
        <p:nvSpPr>
          <p:cNvPr id="6" name="Footer Placeholder 5">
            <a:extLst>
              <a:ext uri="{FF2B5EF4-FFF2-40B4-BE49-F238E27FC236}">
                <a16:creationId xmlns:a16="http://schemas.microsoft.com/office/drawing/2014/main" id="{C38002E3-4F02-1FAC-2205-8C137527C36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4BD725-0514-4824-DD73-B874D5026DE3}"/>
              </a:ext>
            </a:extLst>
          </p:cNvPr>
          <p:cNvSpPr>
            <a:spLocks noGrp="1"/>
          </p:cNvSpPr>
          <p:nvPr>
            <p:ph type="sldNum" sz="quarter" idx="12"/>
          </p:nvPr>
        </p:nvSpPr>
        <p:spPr/>
        <p:txBody>
          <a:bodyPr/>
          <a:lstStyle/>
          <a:p>
            <a:fld id="{10C38683-F2E0-46A5-AE44-63A2C5C08702}" type="slidenum">
              <a:rPr lang="en-US" smtClean="0"/>
              <a:t>‹#›</a:t>
            </a:fld>
            <a:endParaRPr lang="en-US" dirty="0"/>
          </a:p>
        </p:txBody>
      </p:sp>
    </p:spTree>
    <p:extLst>
      <p:ext uri="{BB962C8B-B14F-4D97-AF65-F5344CB8AC3E}">
        <p14:creationId xmlns:p14="http://schemas.microsoft.com/office/powerpoint/2010/main" val="1655452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DC8AC4-9C72-8397-2112-8BD7920D96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A8151D-E31B-978B-86B4-7B159A9C1A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1B651B-FF70-F28C-B229-1A881A2DFD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887E0-06BC-4C68-812D-D90B7E9BA6D9}" type="datetime1">
              <a:rPr lang="en-US" smtClean="0"/>
              <a:t>1/29/2025</a:t>
            </a:fld>
            <a:endParaRPr lang="en-US" dirty="0"/>
          </a:p>
        </p:txBody>
      </p:sp>
      <p:sp>
        <p:nvSpPr>
          <p:cNvPr id="5" name="Footer Placeholder 4">
            <a:extLst>
              <a:ext uri="{FF2B5EF4-FFF2-40B4-BE49-F238E27FC236}">
                <a16:creationId xmlns:a16="http://schemas.microsoft.com/office/drawing/2014/main" id="{BAA7DF96-BB42-8136-1B6F-F708AC1435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61407E3-CCBD-B201-5015-F032668C31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C38683-F2E0-46A5-AE44-63A2C5C08702}" type="slidenum">
              <a:rPr lang="en-US" smtClean="0"/>
              <a:t>‹#›</a:t>
            </a:fld>
            <a:endParaRPr lang="en-US" dirty="0"/>
          </a:p>
        </p:txBody>
      </p:sp>
    </p:spTree>
    <p:extLst>
      <p:ext uri="{BB962C8B-B14F-4D97-AF65-F5344CB8AC3E}">
        <p14:creationId xmlns:p14="http://schemas.microsoft.com/office/powerpoint/2010/main" val="3187185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LRCHOG@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LRCHOG@gmai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LRCHOG@gmail.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deafershipinsurance@hdfsi.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D5CE8-1563-8B04-43A3-DA9415F96885}"/>
              </a:ext>
            </a:extLst>
          </p:cNvPr>
          <p:cNvSpPr>
            <a:spLocks noGrp="1"/>
          </p:cNvSpPr>
          <p:nvPr>
            <p:ph type="ctrTitle"/>
          </p:nvPr>
        </p:nvSpPr>
        <p:spPr>
          <a:xfrm>
            <a:off x="1523999" y="2310983"/>
            <a:ext cx="9144000" cy="886319"/>
          </a:xfrm>
        </p:spPr>
        <p:txBody>
          <a:bodyPr anchor="t">
            <a:normAutofit/>
          </a:bodyPr>
          <a:lstStyle/>
          <a:p>
            <a:r>
              <a:rPr lang="en-US" sz="4500" b="1" dirty="0">
                <a:latin typeface="Calisto MT" panose="02040603050505030304" pitchFamily="18" charset="0"/>
              </a:rPr>
              <a:t>IMCHOG Road Captain Meeting</a:t>
            </a:r>
          </a:p>
        </p:txBody>
      </p:sp>
      <p:sp>
        <p:nvSpPr>
          <p:cNvPr id="3" name="Subtitle 2">
            <a:extLst>
              <a:ext uri="{FF2B5EF4-FFF2-40B4-BE49-F238E27FC236}">
                <a16:creationId xmlns:a16="http://schemas.microsoft.com/office/drawing/2014/main" id="{8133C8AD-3778-E849-EC5B-89874E0742E6}"/>
              </a:ext>
            </a:extLst>
          </p:cNvPr>
          <p:cNvSpPr>
            <a:spLocks noGrp="1"/>
          </p:cNvSpPr>
          <p:nvPr>
            <p:ph type="subTitle" idx="1"/>
          </p:nvPr>
        </p:nvSpPr>
        <p:spPr>
          <a:xfrm>
            <a:off x="802105" y="3197302"/>
            <a:ext cx="10587789" cy="2798764"/>
          </a:xfrm>
        </p:spPr>
        <p:txBody>
          <a:bodyPr>
            <a:normAutofit/>
          </a:bodyPr>
          <a:lstStyle/>
          <a:p>
            <a:r>
              <a:rPr lang="en-US" b="1" dirty="0">
                <a:latin typeface="Calisto MT" panose="02040603050505030304" pitchFamily="18" charset="0"/>
              </a:rPr>
              <a:t>February 2, 2025</a:t>
            </a:r>
          </a:p>
          <a:p>
            <a:endParaRPr lang="en-US" sz="3200" dirty="0">
              <a:solidFill>
                <a:srgbClr val="0070C0"/>
              </a:solidFill>
              <a:latin typeface="Aptos Narrow" panose="020B0004020202020204" pitchFamily="34" charset="0"/>
            </a:endParaRPr>
          </a:p>
          <a:p>
            <a:r>
              <a:rPr lang="en-US" sz="3200" b="1" dirty="0">
                <a:solidFill>
                  <a:srgbClr val="0070C0"/>
                </a:solidFill>
                <a:effectLst/>
                <a:latin typeface="Calisto MT" panose="02040603050505030304" pitchFamily="18" charset="0"/>
                <a:ea typeface="Times New Roman" panose="02020603050405020304" pitchFamily="18" charset="0"/>
                <a:cs typeface="Times New Roman" panose="02020603050405020304" pitchFamily="18" charset="0"/>
              </a:rPr>
              <a:t>A SAFE RIDING ENVIRONMENT </a:t>
            </a:r>
          </a:p>
          <a:p>
            <a:r>
              <a:rPr lang="en-US" sz="3200" b="1" dirty="0">
                <a:solidFill>
                  <a:srgbClr val="0070C0"/>
                </a:solidFill>
                <a:effectLst/>
                <a:latin typeface="Calisto MT" panose="02040603050505030304" pitchFamily="18" charset="0"/>
                <a:ea typeface="Times New Roman" panose="02020603050405020304" pitchFamily="18" charset="0"/>
                <a:cs typeface="Times New Roman" panose="02020603050405020304" pitchFamily="18" charset="0"/>
              </a:rPr>
              <a:t>FOR ALL CHAPTER MEMBERS </a:t>
            </a:r>
          </a:p>
          <a:p>
            <a:r>
              <a:rPr lang="en-US" sz="3200" b="1" dirty="0">
                <a:solidFill>
                  <a:srgbClr val="0070C0"/>
                </a:solidFill>
                <a:effectLst/>
                <a:latin typeface="Calisto MT" panose="02040603050505030304" pitchFamily="18" charset="0"/>
                <a:ea typeface="Times New Roman" panose="02020603050405020304" pitchFamily="18" charset="0"/>
                <a:cs typeface="Times New Roman" panose="02020603050405020304" pitchFamily="18" charset="0"/>
              </a:rPr>
              <a:t>IS OUR ULTIMATE GOAL! </a:t>
            </a:r>
            <a:endParaRPr lang="en-US" sz="3200" b="1" dirty="0">
              <a:solidFill>
                <a:srgbClr val="0070C0"/>
              </a:solidFill>
              <a:effectLst/>
              <a:latin typeface="Calisto MT" panose="02040603050505030304" pitchFamily="18" charset="0"/>
              <a:ea typeface="Calibri" panose="020F0502020204030204" pitchFamily="34" charset="0"/>
              <a:cs typeface="Times New Roman" panose="02020603050405020304" pitchFamily="18" charset="0"/>
            </a:endParaRPr>
          </a:p>
          <a:p>
            <a:endParaRPr lang="en-US" b="1" dirty="0">
              <a:latin typeface="Aptos Narrow" panose="020B0004020202020204" pitchFamily="34" charset="0"/>
            </a:endParaRPr>
          </a:p>
        </p:txBody>
      </p:sp>
      <p:pic>
        <p:nvPicPr>
          <p:cNvPr id="5" name="Picture 4">
            <a:extLst>
              <a:ext uri="{FF2B5EF4-FFF2-40B4-BE49-F238E27FC236}">
                <a16:creationId xmlns:a16="http://schemas.microsoft.com/office/drawing/2014/main" id="{195EE2C7-3D53-CEE0-7EB3-1970DE412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2895" y="0"/>
            <a:ext cx="3228021" cy="2593298"/>
          </a:xfrm>
          <a:prstGeom prst="rect">
            <a:avLst/>
          </a:prstGeom>
        </p:spPr>
      </p:pic>
      <p:sp>
        <p:nvSpPr>
          <p:cNvPr id="4" name="Slide Number Placeholder 3">
            <a:extLst>
              <a:ext uri="{FF2B5EF4-FFF2-40B4-BE49-F238E27FC236}">
                <a16:creationId xmlns:a16="http://schemas.microsoft.com/office/drawing/2014/main" id="{0CFDAC84-D8A3-2342-9B7F-2FF378AD2E8E}"/>
              </a:ext>
            </a:extLst>
          </p:cNvPr>
          <p:cNvSpPr>
            <a:spLocks noGrp="1"/>
          </p:cNvSpPr>
          <p:nvPr>
            <p:ph type="sldNum" sz="quarter" idx="12"/>
          </p:nvPr>
        </p:nvSpPr>
        <p:spPr/>
        <p:txBody>
          <a:bodyPr/>
          <a:lstStyle/>
          <a:p>
            <a:fld id="{10C38683-F2E0-46A5-AE44-63A2C5C08702}" type="slidenum">
              <a:rPr lang="en-US" smtClean="0"/>
              <a:t>1</a:t>
            </a:fld>
            <a:endParaRPr lang="en-US" dirty="0"/>
          </a:p>
        </p:txBody>
      </p:sp>
    </p:spTree>
    <p:extLst>
      <p:ext uri="{BB962C8B-B14F-4D97-AF65-F5344CB8AC3E}">
        <p14:creationId xmlns:p14="http://schemas.microsoft.com/office/powerpoint/2010/main" val="2942163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51C02-BC69-ED7B-4A99-A7724C17BEBB}"/>
              </a:ext>
            </a:extLst>
          </p:cNvPr>
          <p:cNvSpPr>
            <a:spLocks noGrp="1"/>
          </p:cNvSpPr>
          <p:nvPr>
            <p:ph type="title"/>
          </p:nvPr>
        </p:nvSpPr>
        <p:spPr>
          <a:xfrm>
            <a:off x="838200" y="365125"/>
            <a:ext cx="10515600" cy="838033"/>
          </a:xfrm>
        </p:spPr>
        <p:txBody>
          <a:bodyPr>
            <a:normAutofit/>
          </a:bodyPr>
          <a:lstStyle/>
          <a:p>
            <a:r>
              <a:rPr lang="en-US" sz="3600" b="1" dirty="0">
                <a:latin typeface="Calisto MT" panose="02040603050505030304" pitchFamily="18" charset="0"/>
              </a:rPr>
              <a:t>Ride Information Presentation at GM</a:t>
            </a:r>
          </a:p>
        </p:txBody>
      </p:sp>
      <p:sp>
        <p:nvSpPr>
          <p:cNvPr id="3" name="Content Placeholder 2">
            <a:extLst>
              <a:ext uri="{FF2B5EF4-FFF2-40B4-BE49-F238E27FC236}">
                <a16:creationId xmlns:a16="http://schemas.microsoft.com/office/drawing/2014/main" id="{472101FE-F60E-D151-2462-DA729F3A5BBE}"/>
              </a:ext>
            </a:extLst>
          </p:cNvPr>
          <p:cNvSpPr>
            <a:spLocks noGrp="1"/>
          </p:cNvSpPr>
          <p:nvPr>
            <p:ph idx="1"/>
          </p:nvPr>
        </p:nvSpPr>
        <p:spPr>
          <a:xfrm>
            <a:off x="838200" y="1203158"/>
            <a:ext cx="10515600" cy="4973805"/>
          </a:xfrm>
        </p:spPr>
        <p:txBody>
          <a:bodyPr/>
          <a:lstStyle/>
          <a:p>
            <a:pPr marL="584200" lvl="2" indent="-342900"/>
            <a:r>
              <a:rPr lang="en-US" sz="2400" dirty="0">
                <a:latin typeface="Calisto MT" panose="02040603050505030304" pitchFamily="18" charset="0"/>
              </a:rPr>
              <a:t>Road Captains with rides listed on the white board, will be called to stand at their seat</a:t>
            </a:r>
          </a:p>
          <a:p>
            <a:pPr marL="1041400" lvl="3" indent="-342900"/>
            <a:r>
              <a:rPr lang="en-US" sz="2400" dirty="0">
                <a:latin typeface="Calisto MT" panose="02040603050505030304" pitchFamily="18" charset="0"/>
              </a:rPr>
              <a:t>A microphone will be brought to you for your presentation – </a:t>
            </a:r>
            <a:r>
              <a:rPr lang="en-US" sz="2400" b="1" dirty="0">
                <a:solidFill>
                  <a:srgbClr val="FF0000"/>
                </a:solidFill>
                <a:latin typeface="Calisto MT" panose="02040603050505030304" pitchFamily="18" charset="0"/>
              </a:rPr>
              <a:t>USE IT</a:t>
            </a:r>
          </a:p>
          <a:p>
            <a:pPr marL="698500" lvl="3" indent="0">
              <a:buNone/>
            </a:pPr>
            <a:endParaRPr lang="en-US" sz="2400" b="1" dirty="0">
              <a:latin typeface="Calisto MT" panose="02040603050505030304" pitchFamily="18" charset="0"/>
            </a:endParaRPr>
          </a:p>
          <a:p>
            <a:pPr marL="584200" lvl="2" indent="-342900"/>
            <a:r>
              <a:rPr lang="en-US" sz="2400" dirty="0">
                <a:latin typeface="Calisto MT" panose="02040603050505030304" pitchFamily="18" charset="0"/>
              </a:rPr>
              <a:t>Keep ride promotion short (no longer than 2 minutes)</a:t>
            </a:r>
          </a:p>
          <a:p>
            <a:pPr marL="914400" lvl="3"/>
            <a:r>
              <a:rPr lang="en-US" sz="2400" dirty="0">
                <a:latin typeface="Calisto MT" panose="02040603050505030304" pitchFamily="18" charset="0"/>
              </a:rPr>
              <a:t>Name of the Ride</a:t>
            </a:r>
          </a:p>
          <a:p>
            <a:pPr marL="914400" lvl="3"/>
            <a:r>
              <a:rPr lang="en-US" sz="2400" dirty="0">
                <a:latin typeface="Calisto MT" panose="02040603050505030304" pitchFamily="18" charset="0"/>
              </a:rPr>
              <a:t>Date</a:t>
            </a:r>
          </a:p>
          <a:p>
            <a:pPr marL="914400" lvl="3"/>
            <a:r>
              <a:rPr lang="en-US" sz="2400" dirty="0">
                <a:latin typeface="Calisto MT" panose="02040603050505030304" pitchFamily="18" charset="0"/>
              </a:rPr>
              <a:t>Meeting Location</a:t>
            </a:r>
          </a:p>
          <a:p>
            <a:pPr marL="914400" lvl="3"/>
            <a:r>
              <a:rPr lang="en-US" sz="2400" dirty="0">
                <a:latin typeface="Calisto MT" panose="02040603050505030304" pitchFamily="18" charset="0"/>
              </a:rPr>
              <a:t>Meeting Time/Departure</a:t>
            </a:r>
          </a:p>
          <a:p>
            <a:pPr marL="914400" lvl="3"/>
            <a:r>
              <a:rPr lang="en-US" sz="2400" dirty="0">
                <a:latin typeface="Calisto MT" panose="02040603050505030304" pitchFamily="18" charset="0"/>
              </a:rPr>
              <a:t>Brief Description – </a:t>
            </a:r>
            <a:r>
              <a:rPr lang="en-US" sz="2400" b="1" dirty="0">
                <a:solidFill>
                  <a:srgbClr val="FF0000"/>
                </a:solidFill>
                <a:latin typeface="Calisto MT" panose="02040603050505030304" pitchFamily="18" charset="0"/>
              </a:rPr>
              <a:t>SELL Your Ride to Members</a:t>
            </a:r>
          </a:p>
          <a:p>
            <a:pPr marL="914400" lvl="3"/>
            <a:r>
              <a:rPr lang="en-US" sz="2400" b="1" dirty="0">
                <a:latin typeface="Calisto MT" panose="02040603050505030304" pitchFamily="18" charset="0"/>
              </a:rPr>
              <a:t>NO TURN-BY-TURN </a:t>
            </a:r>
            <a:r>
              <a:rPr lang="en-US" sz="2400" dirty="0">
                <a:latin typeface="Calisto MT" panose="02040603050505030304" pitchFamily="18" charset="0"/>
              </a:rPr>
              <a:t>information</a:t>
            </a:r>
          </a:p>
          <a:p>
            <a:pPr marL="685800" lvl="3" indent="0">
              <a:buNone/>
            </a:pPr>
            <a:endParaRPr lang="en-US" dirty="0"/>
          </a:p>
          <a:p>
            <a:endParaRPr lang="en-US" dirty="0"/>
          </a:p>
        </p:txBody>
      </p:sp>
      <p:sp>
        <p:nvSpPr>
          <p:cNvPr id="4" name="Slide Number Placeholder 3">
            <a:extLst>
              <a:ext uri="{FF2B5EF4-FFF2-40B4-BE49-F238E27FC236}">
                <a16:creationId xmlns:a16="http://schemas.microsoft.com/office/drawing/2014/main" id="{9D0891DF-69D6-9901-8801-1401CAAC4B48}"/>
              </a:ext>
            </a:extLst>
          </p:cNvPr>
          <p:cNvSpPr>
            <a:spLocks noGrp="1"/>
          </p:cNvSpPr>
          <p:nvPr>
            <p:ph type="sldNum" sz="quarter" idx="12"/>
          </p:nvPr>
        </p:nvSpPr>
        <p:spPr/>
        <p:txBody>
          <a:bodyPr/>
          <a:lstStyle/>
          <a:p>
            <a:fld id="{10C38683-F2E0-46A5-AE44-63A2C5C08702}" type="slidenum">
              <a:rPr lang="en-US" smtClean="0"/>
              <a:t>10</a:t>
            </a:fld>
            <a:endParaRPr lang="en-US" dirty="0"/>
          </a:p>
        </p:txBody>
      </p:sp>
    </p:spTree>
    <p:extLst>
      <p:ext uri="{BB962C8B-B14F-4D97-AF65-F5344CB8AC3E}">
        <p14:creationId xmlns:p14="http://schemas.microsoft.com/office/powerpoint/2010/main" val="4195144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19E7F-68CE-90A2-93CF-A85F48CD5792}"/>
              </a:ext>
            </a:extLst>
          </p:cNvPr>
          <p:cNvSpPr>
            <a:spLocks noGrp="1"/>
          </p:cNvSpPr>
          <p:nvPr>
            <p:ph type="title"/>
          </p:nvPr>
        </p:nvSpPr>
        <p:spPr>
          <a:xfrm>
            <a:off x="838200" y="365126"/>
            <a:ext cx="10515600" cy="819098"/>
          </a:xfrm>
        </p:spPr>
        <p:txBody>
          <a:bodyPr>
            <a:normAutofit/>
          </a:bodyPr>
          <a:lstStyle/>
          <a:p>
            <a:r>
              <a:rPr lang="en-US" sz="3600" b="1" dirty="0">
                <a:latin typeface="Calisto MT" panose="02040603050505030304" pitchFamily="18" charset="0"/>
              </a:rPr>
              <a:t>Lead Road Captain Will...</a:t>
            </a:r>
          </a:p>
        </p:txBody>
      </p:sp>
      <p:sp>
        <p:nvSpPr>
          <p:cNvPr id="3" name="Content Placeholder 2">
            <a:extLst>
              <a:ext uri="{FF2B5EF4-FFF2-40B4-BE49-F238E27FC236}">
                <a16:creationId xmlns:a16="http://schemas.microsoft.com/office/drawing/2014/main" id="{95042AD9-6F89-4318-F16C-D82089FDF3DE}"/>
              </a:ext>
            </a:extLst>
          </p:cNvPr>
          <p:cNvSpPr>
            <a:spLocks noGrp="1"/>
          </p:cNvSpPr>
          <p:nvPr>
            <p:ph idx="1"/>
          </p:nvPr>
        </p:nvSpPr>
        <p:spPr>
          <a:xfrm>
            <a:off x="838200" y="1443789"/>
            <a:ext cx="10515600" cy="4733174"/>
          </a:xfrm>
        </p:spPr>
        <p:txBody>
          <a:bodyPr/>
          <a:lstStyle/>
          <a:p>
            <a:r>
              <a:rPr lang="en-US" sz="2400" dirty="0">
                <a:latin typeface="Calisto MT" panose="02040603050505030304" pitchFamily="18" charset="0"/>
              </a:rPr>
              <a:t>Request a Ride Promotion from the Road Captain</a:t>
            </a:r>
          </a:p>
          <a:p>
            <a:pPr marL="698500"/>
            <a:r>
              <a:rPr lang="en-US" sz="2400" dirty="0">
                <a:latin typeface="Calisto MT" panose="02040603050505030304" pitchFamily="18" charset="0"/>
              </a:rPr>
              <a:t>45 days prior to scheduled ride</a:t>
            </a:r>
          </a:p>
          <a:p>
            <a:r>
              <a:rPr lang="en-US" sz="2400" dirty="0">
                <a:latin typeface="Calisto MT" panose="02040603050505030304" pitchFamily="18" charset="0"/>
              </a:rPr>
              <a:t>Send ride information to be disseminated to the Chapter</a:t>
            </a:r>
          </a:p>
          <a:p>
            <a:pPr lvl="1"/>
            <a:r>
              <a:rPr lang="en-US" dirty="0">
                <a:latin typeface="Calisto MT" panose="02040603050505030304" pitchFamily="18" charset="0"/>
              </a:rPr>
              <a:t>Website calendar, FaceBook, Newsletter, Membership Emails</a:t>
            </a:r>
          </a:p>
          <a:p>
            <a:r>
              <a:rPr lang="en-US" sz="2400" dirty="0">
                <a:latin typeface="Calisto MT" panose="02040603050505030304" pitchFamily="18" charset="0"/>
              </a:rPr>
              <a:t>Send Road Captains current Ride Roster</a:t>
            </a:r>
          </a:p>
          <a:p>
            <a:r>
              <a:rPr lang="en-US" sz="2400" dirty="0">
                <a:latin typeface="Calisto MT" panose="02040603050505030304" pitchFamily="18" charset="0"/>
              </a:rPr>
              <a:t>Collect Post Ride Reports</a:t>
            </a:r>
          </a:p>
          <a:p>
            <a:pPr lvl="1"/>
            <a:r>
              <a:rPr lang="en-US" dirty="0">
                <a:latin typeface="Calisto MT" panose="02040603050505030304" pitchFamily="18" charset="0"/>
              </a:rPr>
              <a:t>Road Captains will submit post ride reports, completed ride rosters, any waivers, and any comments/issues to the LRC </a:t>
            </a:r>
            <a:r>
              <a:rPr lang="en-US" b="1" dirty="0">
                <a:solidFill>
                  <a:srgbClr val="FF0000"/>
                </a:solidFill>
                <a:latin typeface="Calisto MT" panose="02040603050505030304" pitchFamily="18" charset="0"/>
              </a:rPr>
              <a:t>no later than 7 days after a ride</a:t>
            </a:r>
          </a:p>
          <a:p>
            <a:endParaRPr lang="en-US" dirty="0"/>
          </a:p>
        </p:txBody>
      </p:sp>
      <p:sp>
        <p:nvSpPr>
          <p:cNvPr id="4" name="Slide Number Placeholder 3">
            <a:extLst>
              <a:ext uri="{FF2B5EF4-FFF2-40B4-BE49-F238E27FC236}">
                <a16:creationId xmlns:a16="http://schemas.microsoft.com/office/drawing/2014/main" id="{75CFB4DA-4893-5651-2A15-2C8E3C5204A0}"/>
              </a:ext>
            </a:extLst>
          </p:cNvPr>
          <p:cNvSpPr>
            <a:spLocks noGrp="1"/>
          </p:cNvSpPr>
          <p:nvPr>
            <p:ph type="sldNum" sz="quarter" idx="12"/>
          </p:nvPr>
        </p:nvSpPr>
        <p:spPr/>
        <p:txBody>
          <a:bodyPr/>
          <a:lstStyle/>
          <a:p>
            <a:fld id="{10C38683-F2E0-46A5-AE44-63A2C5C08702}" type="slidenum">
              <a:rPr lang="en-US" smtClean="0"/>
              <a:t>11</a:t>
            </a:fld>
            <a:endParaRPr lang="en-US" dirty="0"/>
          </a:p>
        </p:txBody>
      </p:sp>
    </p:spTree>
    <p:extLst>
      <p:ext uri="{BB962C8B-B14F-4D97-AF65-F5344CB8AC3E}">
        <p14:creationId xmlns:p14="http://schemas.microsoft.com/office/powerpoint/2010/main" val="914244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5EC0B-6323-14D8-80D2-F20C5E8EF46B}"/>
              </a:ext>
            </a:extLst>
          </p:cNvPr>
          <p:cNvSpPr>
            <a:spLocks noGrp="1"/>
          </p:cNvSpPr>
          <p:nvPr>
            <p:ph type="title"/>
          </p:nvPr>
        </p:nvSpPr>
        <p:spPr>
          <a:xfrm>
            <a:off x="838200" y="365126"/>
            <a:ext cx="10515600" cy="609236"/>
          </a:xfrm>
        </p:spPr>
        <p:txBody>
          <a:bodyPr>
            <a:normAutofit/>
          </a:bodyPr>
          <a:lstStyle/>
          <a:p>
            <a:r>
              <a:rPr lang="en-US" sz="3600" b="1" dirty="0">
                <a:latin typeface="Calisto MT" panose="02040603050505030304" pitchFamily="18" charset="0"/>
              </a:rPr>
              <a:t>Other Information</a:t>
            </a:r>
          </a:p>
        </p:txBody>
      </p:sp>
      <p:sp>
        <p:nvSpPr>
          <p:cNvPr id="3" name="Content Placeholder 2">
            <a:extLst>
              <a:ext uri="{FF2B5EF4-FFF2-40B4-BE49-F238E27FC236}">
                <a16:creationId xmlns:a16="http://schemas.microsoft.com/office/drawing/2014/main" id="{AA7D3705-BDDA-B332-F0BC-D559394AFFF7}"/>
              </a:ext>
            </a:extLst>
          </p:cNvPr>
          <p:cNvSpPr>
            <a:spLocks noGrp="1"/>
          </p:cNvSpPr>
          <p:nvPr>
            <p:ph idx="1"/>
          </p:nvPr>
        </p:nvSpPr>
        <p:spPr>
          <a:xfrm>
            <a:off x="838200" y="1179095"/>
            <a:ext cx="10515600" cy="4957010"/>
          </a:xfrm>
        </p:spPr>
        <p:txBody>
          <a:bodyPr>
            <a:normAutofit fontScale="77500" lnSpcReduction="20000"/>
          </a:bodyPr>
          <a:lstStyle/>
          <a:p>
            <a:pPr marL="0" indent="0">
              <a:buNone/>
            </a:pPr>
            <a:r>
              <a:rPr lang="en-US" b="1" i="1" dirty="0">
                <a:solidFill>
                  <a:srgbClr val="FF0000"/>
                </a:solidFill>
                <a:latin typeface="Calisto MT" panose="02040603050505030304" pitchFamily="18" charset="0"/>
              </a:rPr>
              <a:t>Ride Cancellation Notifications  - PRIOR TO KSU</a:t>
            </a:r>
          </a:p>
          <a:p>
            <a:pPr marL="457200" lvl="1" indent="-336550">
              <a:lnSpc>
                <a:spcPct val="115000"/>
              </a:lnSpc>
              <a:buFont typeface="Symbol" panose="05050102010706020507" pitchFamily="18" charset="2"/>
              <a:buChar char=""/>
            </a:pP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Notify the LRC</a:t>
            </a:r>
          </a:p>
          <a:p>
            <a:pPr marL="457200" lvl="1" indent="-336550">
              <a:lnSpc>
                <a:spcPct val="115000"/>
              </a:lnSpc>
              <a:buFont typeface="Symbol" panose="05050102010706020507" pitchFamily="18" charset="2"/>
              <a:buChar char=""/>
            </a:pP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LRC will send the notification to appropriate Board members to disseminate</a:t>
            </a:r>
          </a:p>
          <a:p>
            <a:pPr marL="457200" lvl="1" indent="-336550">
              <a:lnSpc>
                <a:spcPct val="115000"/>
              </a:lnSpc>
              <a:buFont typeface="Symbol" panose="05050102010706020507" pitchFamily="18" charset="2"/>
              <a:buChar char=""/>
            </a:pP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Th</a:t>
            </a: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e Road Captain who was supposed to lead the ride, should go to the starting point to be sure no one missed the ride cancellation notice.</a:t>
            </a:r>
          </a:p>
          <a:p>
            <a:pPr marL="457200" lvl="1" indent="-336550">
              <a:lnSpc>
                <a:spcPct val="115000"/>
              </a:lnSpc>
              <a:buFont typeface="Symbol" panose="05050102010706020507" pitchFamily="18" charset="2"/>
              <a:buChar char=""/>
            </a:pP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The Road Captain is to remain at the starting point until the </a:t>
            </a: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KSU timeframe has passed.</a:t>
            </a: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 </a:t>
            </a:r>
          </a:p>
          <a:p>
            <a:pPr marL="120650" lvl="1" indent="0">
              <a:lnSpc>
                <a:spcPct val="115000"/>
              </a:lnSpc>
              <a:buNone/>
            </a:pPr>
            <a:endParaRPr lang="en-US" sz="26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a:p>
            <a:pPr marL="120650" lvl="1" indent="0">
              <a:lnSpc>
                <a:spcPct val="115000"/>
              </a:lnSpc>
              <a:buNone/>
            </a:pPr>
            <a:r>
              <a:rPr lang="en-US" sz="2800" b="1" i="1" dirty="0">
                <a:solidFill>
                  <a:srgbClr val="FF0000"/>
                </a:solidFill>
                <a:latin typeface="Calisto MT" panose="02040603050505030304" pitchFamily="18" charset="0"/>
                <a:ea typeface="Calibri" panose="020F0502020204030204" pitchFamily="34" charset="0"/>
                <a:cs typeface="Times New Roman" panose="02020603050405020304" pitchFamily="18" charset="0"/>
              </a:rPr>
              <a:t>Safety Vests for Road Captains</a:t>
            </a:r>
          </a:p>
          <a:p>
            <a:pPr marL="120650" lvl="1" indent="0">
              <a:lnSpc>
                <a:spcPct val="115000"/>
              </a:lnSpc>
              <a:buNone/>
            </a:pP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A</a:t>
            </a: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 plus for members on an unfamiliar ride. Visible to traffic. No current requirement for use, but it is encouraged.</a:t>
            </a:r>
          </a:p>
          <a:p>
            <a:pPr marL="120650" lvl="1" indent="0">
              <a:lnSpc>
                <a:spcPct val="115000"/>
              </a:lnSpc>
              <a:buNone/>
            </a:pPr>
            <a:endParaRPr lang="en-US" dirty="0">
              <a:effectLst/>
              <a:latin typeface="Calisto MT" panose="02040603050505030304" pitchFamily="18" charset="0"/>
              <a:ea typeface="Calibri" panose="020F0502020204030204" pitchFamily="34" charset="0"/>
              <a:cs typeface="Times New Roman" panose="02020603050405020304" pitchFamily="18" charset="0"/>
            </a:endParaRPr>
          </a:p>
          <a:p>
            <a:pPr marL="120650" lvl="1" indent="0">
              <a:lnSpc>
                <a:spcPct val="115000"/>
              </a:lnSpc>
              <a:buNone/>
            </a:pP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Aft>
                <a:spcPts val="1000"/>
              </a:spcAft>
              <a:buNone/>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F12EF9F-F2E8-E479-07E3-6B3A3B145DC0}"/>
              </a:ext>
            </a:extLst>
          </p:cNvPr>
          <p:cNvSpPr>
            <a:spLocks noGrp="1"/>
          </p:cNvSpPr>
          <p:nvPr>
            <p:ph type="sldNum" sz="quarter" idx="12"/>
          </p:nvPr>
        </p:nvSpPr>
        <p:spPr/>
        <p:txBody>
          <a:bodyPr/>
          <a:lstStyle/>
          <a:p>
            <a:fld id="{10C38683-F2E0-46A5-AE44-63A2C5C08702}" type="slidenum">
              <a:rPr lang="en-US" smtClean="0"/>
              <a:t>12</a:t>
            </a:fld>
            <a:endParaRPr lang="en-US" dirty="0"/>
          </a:p>
        </p:txBody>
      </p:sp>
    </p:spTree>
    <p:extLst>
      <p:ext uri="{BB962C8B-B14F-4D97-AF65-F5344CB8AC3E}">
        <p14:creationId xmlns:p14="http://schemas.microsoft.com/office/powerpoint/2010/main" val="3634275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8EC23-F0E6-DE48-004A-F2B587805EFA}"/>
              </a:ext>
            </a:extLst>
          </p:cNvPr>
          <p:cNvSpPr>
            <a:spLocks noGrp="1"/>
          </p:cNvSpPr>
          <p:nvPr>
            <p:ph type="title"/>
          </p:nvPr>
        </p:nvSpPr>
        <p:spPr>
          <a:xfrm>
            <a:off x="838200" y="365126"/>
            <a:ext cx="10515600" cy="684185"/>
          </a:xfrm>
        </p:spPr>
        <p:txBody>
          <a:bodyPr>
            <a:normAutofit/>
          </a:bodyPr>
          <a:lstStyle/>
          <a:p>
            <a:r>
              <a:rPr lang="en-US" sz="3600" b="1" dirty="0">
                <a:effectLst/>
                <a:latin typeface="Calisto MT" panose="02040603050505030304" pitchFamily="18" charset="0"/>
                <a:ea typeface="Calibri" panose="020F0502020204030204" pitchFamily="34" charset="0"/>
                <a:cs typeface="Times New Roman" panose="02020603050405020304" pitchFamily="18" charset="0"/>
              </a:rPr>
              <a:t>Prerequisites For Road Captain Consideration</a:t>
            </a:r>
            <a:endParaRPr lang="en-US" sz="3600" b="1" dirty="0">
              <a:latin typeface="Calisto MT" panose="02040603050505030304" pitchFamily="18" charset="0"/>
            </a:endParaRPr>
          </a:p>
        </p:txBody>
      </p:sp>
      <p:sp>
        <p:nvSpPr>
          <p:cNvPr id="3" name="Content Placeholder 2">
            <a:extLst>
              <a:ext uri="{FF2B5EF4-FFF2-40B4-BE49-F238E27FC236}">
                <a16:creationId xmlns:a16="http://schemas.microsoft.com/office/drawing/2014/main" id="{06C7B64F-A592-04B9-1352-46E993B23C72}"/>
              </a:ext>
            </a:extLst>
          </p:cNvPr>
          <p:cNvSpPr>
            <a:spLocks noGrp="1"/>
          </p:cNvSpPr>
          <p:nvPr>
            <p:ph idx="1"/>
          </p:nvPr>
        </p:nvSpPr>
        <p:spPr>
          <a:xfrm>
            <a:off x="943131" y="1203960"/>
            <a:ext cx="10515600" cy="5137894"/>
          </a:xfrm>
        </p:spPr>
        <p:txBody>
          <a:bodyPr>
            <a:normAutofit/>
          </a:bodyPr>
          <a:lstStyle/>
          <a:p>
            <a:pPr marR="0"/>
            <a:r>
              <a:rPr lang="en-US" sz="2400" dirty="0">
                <a:effectLst/>
                <a:latin typeface="Calisto MT" panose="02040603050505030304" pitchFamily="18" charset="0"/>
                <a:ea typeface="Calibri" panose="020F0502020204030204" pitchFamily="34" charset="0"/>
                <a:cs typeface="Times New Roman" panose="02020603050405020304" pitchFamily="18" charset="0"/>
              </a:rPr>
              <a:t>A member who has been in the Chapter at least one year and has demonstrated they possess group riding leadership skills </a:t>
            </a:r>
          </a:p>
          <a:p>
            <a:pPr marR="0"/>
            <a:r>
              <a:rPr lang="en-US" sz="2400" dirty="0">
                <a:effectLst/>
                <a:latin typeface="Calisto MT" panose="02040603050505030304" pitchFamily="18" charset="0"/>
                <a:ea typeface="Calibri" panose="020F0502020204030204" pitchFamily="34" charset="0"/>
                <a:cs typeface="Times New Roman" panose="02020603050405020304" pitchFamily="18" charset="0"/>
              </a:rPr>
              <a:t>Recommended by a current Road Captain (who should be prepared to be their sponsor)</a:t>
            </a:r>
          </a:p>
          <a:p>
            <a:r>
              <a:rPr lang="en-US" sz="2400" dirty="0">
                <a:effectLst/>
                <a:latin typeface="Calisto MT" panose="02040603050505030304" pitchFamily="18" charset="0"/>
                <a:ea typeface="Calibri" panose="020F0502020204030204" pitchFamily="34" charset="0"/>
                <a:cs typeface="Times New Roman" panose="02020603050405020304" pitchFamily="18" charset="0"/>
              </a:rPr>
              <a:t>No prior riding concerns expressed by chapter members and/or other road captains </a:t>
            </a:r>
          </a:p>
          <a:p>
            <a:r>
              <a:rPr lang="en-US" sz="2400" dirty="0">
                <a:effectLst/>
                <a:latin typeface="Calisto MT" panose="02040603050505030304" pitchFamily="18" charset="0"/>
                <a:ea typeface="Calibri" panose="020F0502020204030204" pitchFamily="34" charset="0"/>
                <a:cs typeface="Times New Roman" panose="02020603050405020304" pitchFamily="18" charset="0"/>
              </a:rPr>
              <a:t>Attends the Road Captain Information Class </a:t>
            </a:r>
          </a:p>
          <a:p>
            <a:pPr marR="0"/>
            <a:r>
              <a:rPr lang="en-US" sz="2400" dirty="0">
                <a:effectLst/>
                <a:latin typeface="Calisto MT" panose="02040603050505030304" pitchFamily="18" charset="0"/>
                <a:ea typeface="Calibri" panose="020F0502020204030204" pitchFamily="34" charset="0"/>
                <a:cs typeface="Times New Roman" panose="02020603050405020304" pitchFamily="18" charset="0"/>
              </a:rPr>
              <a:t>Shadowed by sponsoring road captain or their designate in all positions (Lead Road Captain, Mid Captain, and Sweep)</a:t>
            </a:r>
          </a:p>
          <a:p>
            <a:endParaRPr lang="en-US" dirty="0"/>
          </a:p>
        </p:txBody>
      </p:sp>
      <p:sp>
        <p:nvSpPr>
          <p:cNvPr id="4" name="Slide Number Placeholder 3">
            <a:extLst>
              <a:ext uri="{FF2B5EF4-FFF2-40B4-BE49-F238E27FC236}">
                <a16:creationId xmlns:a16="http://schemas.microsoft.com/office/drawing/2014/main" id="{0D203C72-E96F-2D50-3300-12467191D8C1}"/>
              </a:ext>
            </a:extLst>
          </p:cNvPr>
          <p:cNvSpPr>
            <a:spLocks noGrp="1"/>
          </p:cNvSpPr>
          <p:nvPr>
            <p:ph type="sldNum" sz="quarter" idx="12"/>
          </p:nvPr>
        </p:nvSpPr>
        <p:spPr/>
        <p:txBody>
          <a:bodyPr/>
          <a:lstStyle/>
          <a:p>
            <a:fld id="{10C38683-F2E0-46A5-AE44-63A2C5C08702}" type="slidenum">
              <a:rPr lang="en-US" smtClean="0"/>
              <a:t>13</a:t>
            </a:fld>
            <a:endParaRPr lang="en-US" dirty="0"/>
          </a:p>
        </p:txBody>
      </p:sp>
    </p:spTree>
    <p:extLst>
      <p:ext uri="{BB962C8B-B14F-4D97-AF65-F5344CB8AC3E}">
        <p14:creationId xmlns:p14="http://schemas.microsoft.com/office/powerpoint/2010/main" val="2715292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5BA3D-E3BE-FE56-BE34-7FD607E808E6}"/>
              </a:ext>
            </a:extLst>
          </p:cNvPr>
          <p:cNvSpPr>
            <a:spLocks noGrp="1"/>
          </p:cNvSpPr>
          <p:nvPr>
            <p:ph type="title"/>
          </p:nvPr>
        </p:nvSpPr>
        <p:spPr>
          <a:xfrm>
            <a:off x="838200" y="484493"/>
            <a:ext cx="10515600" cy="529471"/>
          </a:xfrm>
        </p:spPr>
        <p:txBody>
          <a:bodyPr>
            <a:noAutofit/>
          </a:bodyPr>
          <a:lstStyle/>
          <a:p>
            <a:r>
              <a:rPr lang="en-US" sz="3600" b="1" dirty="0">
                <a:latin typeface="Calisto MT" panose="02040603050505030304" pitchFamily="18" charset="0"/>
              </a:rPr>
              <a:t>Prospective Road Captains</a:t>
            </a:r>
          </a:p>
        </p:txBody>
      </p:sp>
      <p:sp>
        <p:nvSpPr>
          <p:cNvPr id="3" name="Content Placeholder 2">
            <a:extLst>
              <a:ext uri="{FF2B5EF4-FFF2-40B4-BE49-F238E27FC236}">
                <a16:creationId xmlns:a16="http://schemas.microsoft.com/office/drawing/2014/main" id="{06E57A92-90AD-BDC3-5254-35F301E6E0E2}"/>
              </a:ext>
            </a:extLst>
          </p:cNvPr>
          <p:cNvSpPr>
            <a:spLocks noGrp="1"/>
          </p:cNvSpPr>
          <p:nvPr>
            <p:ph idx="1"/>
          </p:nvPr>
        </p:nvSpPr>
        <p:spPr>
          <a:xfrm>
            <a:off x="609600" y="1125593"/>
            <a:ext cx="11186160" cy="5230757"/>
          </a:xfrm>
        </p:spPr>
        <p:txBody>
          <a:bodyPr>
            <a:noAutofit/>
          </a:bodyPr>
          <a:lstStyle/>
          <a:p>
            <a:pPr marR="0" lvl="0">
              <a:lnSpc>
                <a:spcPct val="120000"/>
              </a:lnSpc>
              <a:spcBef>
                <a:spcPts val="0"/>
              </a:spcBef>
            </a:pPr>
            <a:r>
              <a:rPr lang="en-US" sz="2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Prospective Road Captains will be given a Road Captain guide book (and/or CD) to review and study</a:t>
            </a:r>
          </a:p>
          <a:p>
            <a:pPr marR="0" lvl="0">
              <a:lnSpc>
                <a:spcPct val="120000"/>
              </a:lnSpc>
              <a:spcBef>
                <a:spcPts val="0"/>
              </a:spcBef>
            </a:pPr>
            <a:r>
              <a:rPr lang="en-US" sz="2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They will be paired with an experienced RC to ride with and observe</a:t>
            </a:r>
          </a:p>
          <a:p>
            <a:pPr marR="0" lvl="0">
              <a:lnSpc>
                <a:spcPct val="120000"/>
              </a:lnSpc>
              <a:spcBef>
                <a:spcPts val="0"/>
              </a:spcBef>
            </a:pPr>
            <a:r>
              <a:rPr lang="en-US" sz="24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The Prospective Road Captain, along with the ride’s lead RC, will </a:t>
            </a:r>
            <a:r>
              <a:rPr lang="en-US" sz="2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build a ride route and present it to the Chapter’s LRC for approval</a:t>
            </a:r>
          </a:p>
          <a:p>
            <a:pPr>
              <a:lnSpc>
                <a:spcPct val="120000"/>
              </a:lnSpc>
              <a:spcBef>
                <a:spcPts val="0"/>
              </a:spcBef>
            </a:pPr>
            <a:r>
              <a:rPr lang="en-US" sz="2400" dirty="0">
                <a:solidFill>
                  <a:srgbClr val="000000"/>
                </a:solidFill>
                <a:latin typeface="Calisto MT" panose="02040603050505030304" pitchFamily="18" charset="0"/>
                <a:ea typeface="Calibri" panose="020F0502020204030204" pitchFamily="34" charset="0"/>
                <a:cs typeface="Times New Roman" panose="02020603050405020304" pitchFamily="18" charset="0"/>
              </a:rPr>
              <a:t>The Prospective Road Captain will prepare a Ride Promotion to advertise the ride and submit it to the Chapter LRC to disseminate</a:t>
            </a:r>
          </a:p>
          <a:p>
            <a:pPr>
              <a:lnSpc>
                <a:spcPct val="120000"/>
              </a:lnSpc>
              <a:spcBef>
                <a:spcPts val="0"/>
              </a:spcBef>
            </a:pPr>
            <a:r>
              <a:rPr lang="en-US" sz="2400" dirty="0">
                <a:solidFill>
                  <a:srgbClr val="000000"/>
                </a:solidFill>
                <a:latin typeface="Calisto MT" panose="02040603050505030304" pitchFamily="18" charset="0"/>
                <a:ea typeface="Calibri" panose="020F0502020204030204" pitchFamily="34" charset="0"/>
                <a:cs typeface="Times New Roman" panose="02020603050405020304" pitchFamily="18" charset="0"/>
              </a:rPr>
              <a:t>Makes restaurant arrangements (if applicable)</a:t>
            </a:r>
          </a:p>
          <a:p>
            <a:pPr marR="0" lvl="0">
              <a:lnSpc>
                <a:spcPct val="120000"/>
              </a:lnSpc>
              <a:spcBef>
                <a:spcPts val="0"/>
              </a:spcBef>
            </a:pPr>
            <a:r>
              <a:rPr lang="en-US" sz="24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The Prospective Road Captain, along with the ride’s lead RC, will conduct a route inspection prior to the ride</a:t>
            </a:r>
          </a:p>
          <a:p>
            <a:pPr marR="0" lvl="0">
              <a:lnSpc>
                <a:spcPct val="120000"/>
              </a:lnSpc>
              <a:spcBef>
                <a:spcPts val="0"/>
              </a:spcBef>
            </a:pPr>
            <a:endParaRPr lang="en-US" sz="24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2BB2DBB-A112-3372-8AD7-1559FF64309C}"/>
              </a:ext>
            </a:extLst>
          </p:cNvPr>
          <p:cNvSpPr>
            <a:spLocks noGrp="1"/>
          </p:cNvSpPr>
          <p:nvPr>
            <p:ph type="sldNum" sz="quarter" idx="12"/>
          </p:nvPr>
        </p:nvSpPr>
        <p:spPr/>
        <p:txBody>
          <a:bodyPr/>
          <a:lstStyle/>
          <a:p>
            <a:fld id="{10C38683-F2E0-46A5-AE44-63A2C5C08702}" type="slidenum">
              <a:rPr lang="en-US" smtClean="0"/>
              <a:t>14</a:t>
            </a:fld>
            <a:endParaRPr lang="en-US" dirty="0"/>
          </a:p>
        </p:txBody>
      </p:sp>
    </p:spTree>
    <p:extLst>
      <p:ext uri="{BB962C8B-B14F-4D97-AF65-F5344CB8AC3E}">
        <p14:creationId xmlns:p14="http://schemas.microsoft.com/office/powerpoint/2010/main" val="468762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B3526-7CD8-DEDF-5E40-E18E1BE937C0}"/>
              </a:ext>
            </a:extLst>
          </p:cNvPr>
          <p:cNvSpPr>
            <a:spLocks noGrp="1"/>
          </p:cNvSpPr>
          <p:nvPr>
            <p:ph type="title"/>
          </p:nvPr>
        </p:nvSpPr>
        <p:spPr>
          <a:xfrm>
            <a:off x="838200" y="365125"/>
            <a:ext cx="10515600" cy="762635"/>
          </a:xfrm>
        </p:spPr>
        <p:txBody>
          <a:bodyPr/>
          <a:lstStyle/>
          <a:p>
            <a:r>
              <a:rPr lang="en-US" sz="3600" b="1" dirty="0">
                <a:latin typeface="Calisto MT" panose="02040603050505030304" pitchFamily="18" charset="0"/>
              </a:rPr>
              <a:t>Prospective Road Captains </a:t>
            </a:r>
            <a:r>
              <a:rPr lang="en-US" sz="2200" b="1" dirty="0">
                <a:latin typeface="Calisto MT" panose="02040603050505030304" pitchFamily="18" charset="0"/>
              </a:rPr>
              <a:t>(cont.)</a:t>
            </a:r>
            <a:endParaRPr lang="en-US" sz="2200" dirty="0"/>
          </a:p>
        </p:txBody>
      </p:sp>
      <p:sp>
        <p:nvSpPr>
          <p:cNvPr id="3" name="Content Placeholder 2">
            <a:extLst>
              <a:ext uri="{FF2B5EF4-FFF2-40B4-BE49-F238E27FC236}">
                <a16:creationId xmlns:a16="http://schemas.microsoft.com/office/drawing/2014/main" id="{0B8F9349-5197-A415-44C1-2276653F26A3}"/>
              </a:ext>
            </a:extLst>
          </p:cNvPr>
          <p:cNvSpPr>
            <a:spLocks noGrp="1"/>
          </p:cNvSpPr>
          <p:nvPr>
            <p:ph idx="1"/>
          </p:nvPr>
        </p:nvSpPr>
        <p:spPr>
          <a:xfrm>
            <a:off x="563880" y="1127760"/>
            <a:ext cx="11323320" cy="5049203"/>
          </a:xfrm>
        </p:spPr>
        <p:txBody>
          <a:bodyPr>
            <a:normAutofit fontScale="85000" lnSpcReduction="20000"/>
          </a:bodyPr>
          <a:lstStyle/>
          <a:p>
            <a:pPr>
              <a:lnSpc>
                <a:spcPct val="120000"/>
              </a:lnSpc>
              <a:spcBef>
                <a:spcPts val="0"/>
              </a:spcBef>
            </a:pPr>
            <a:r>
              <a:rPr lang="en-US" sz="2800" dirty="0">
                <a:solidFill>
                  <a:srgbClr val="000000"/>
                </a:solidFill>
                <a:latin typeface="Calisto MT" panose="02040603050505030304" pitchFamily="18" charset="0"/>
                <a:ea typeface="Calibri" panose="020F0502020204030204" pitchFamily="34" charset="0"/>
                <a:cs typeface="Times New Roman" panose="02020603050405020304" pitchFamily="18" charset="0"/>
              </a:rPr>
              <a:t>The day of the ride, the Prospective Road Captain will present the pre-ride briefing using the Road Captain Briefing Guide</a:t>
            </a:r>
          </a:p>
          <a:p>
            <a:pPr>
              <a:lnSpc>
                <a:spcPct val="120000"/>
              </a:lnSpc>
              <a:spcBef>
                <a:spcPts val="0"/>
              </a:spcBef>
            </a:pPr>
            <a:r>
              <a:rPr lang="en-US" dirty="0">
                <a:solidFill>
                  <a:srgbClr val="000000"/>
                </a:solidFill>
                <a:latin typeface="Calisto MT" panose="02040603050505030304" pitchFamily="18" charset="0"/>
                <a:ea typeface="Calibri" panose="020F0502020204030204" pitchFamily="34" charset="0"/>
                <a:cs typeface="Times New Roman" panose="02020603050405020304" pitchFamily="18" charset="0"/>
              </a:rPr>
              <a:t>Ensures a first kit, tire repair kit, and tool kit is available on the ride</a:t>
            </a:r>
          </a:p>
          <a:p>
            <a:pPr>
              <a:lnSpc>
                <a:spcPct val="120000"/>
              </a:lnSpc>
              <a:spcBef>
                <a:spcPts val="0"/>
              </a:spcBef>
            </a:pP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The Prospective Road Captain will a</a:t>
            </a: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ttend the ride, beginning to end, and field questions from members upon completion of the ride</a:t>
            </a:r>
          </a:p>
          <a:p>
            <a:pPr marR="0" lvl="0">
              <a:lnSpc>
                <a:spcPct val="120000"/>
              </a:lnSpc>
              <a:spcBef>
                <a:spcPts val="0"/>
              </a:spcBef>
            </a:pPr>
            <a:r>
              <a:rPr lang="en-US" sz="2800" dirty="0">
                <a:solidFill>
                  <a:srgbClr val="000000"/>
                </a:solidFill>
                <a:latin typeface="Calisto MT" panose="02040603050505030304" pitchFamily="18" charset="0"/>
                <a:ea typeface="Calibri" panose="020F0502020204030204" pitchFamily="34" charset="0"/>
                <a:cs typeface="Times New Roman" panose="02020603050405020304" pitchFamily="18" charset="0"/>
              </a:rPr>
              <a:t>Conducts the ride with no safety issues</a:t>
            </a:r>
          </a:p>
          <a:p>
            <a:pPr marR="0" lvl="0">
              <a:lnSpc>
                <a:spcPct val="120000"/>
              </a:lnSpc>
              <a:spcBef>
                <a:spcPts val="0"/>
              </a:spcBef>
            </a:pP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Writes the </a:t>
            </a: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post-ride summary, submits it along with completed ride roster, waivers, and any comments/issues to sponsoring road captain</a:t>
            </a:r>
          </a:p>
          <a:p>
            <a:pPr marR="0" lvl="0">
              <a:lnSpc>
                <a:spcPct val="120000"/>
              </a:lnSpc>
              <a:spcBef>
                <a:spcPts val="0"/>
              </a:spcBef>
            </a:pP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Sponsoring road captain </a:t>
            </a:r>
            <a:r>
              <a:rPr lang="en-US" sz="2800" dirty="0">
                <a:solidFill>
                  <a:srgbClr val="000000"/>
                </a:solidFill>
                <a:latin typeface="Calisto MT" panose="02040603050505030304" pitchFamily="18" charset="0"/>
                <a:ea typeface="Times New Roman" panose="02020603050405020304" pitchFamily="18" charset="0"/>
                <a:cs typeface="Times New Roman" panose="02020603050405020304" pitchFamily="18" charset="0"/>
              </a:rPr>
              <a:t>sends </a:t>
            </a: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post-ride summary and forms to the LRC</a:t>
            </a:r>
          </a:p>
          <a:p>
            <a:pPr marR="0" lvl="0">
              <a:lnSpc>
                <a:spcPct val="120000"/>
              </a:lnSpc>
              <a:spcBef>
                <a:spcPts val="0"/>
              </a:spcBef>
            </a:pP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Two accompanying road captains and the LRC vote: “Go/No Go” and provide necessary feedback</a:t>
            </a:r>
          </a:p>
          <a:p>
            <a:pPr marR="0" lvl="0">
              <a:lnSpc>
                <a:spcPct val="120000"/>
              </a:lnSpc>
              <a:spcBef>
                <a:spcPts val="0"/>
              </a:spcBef>
            </a:pPr>
            <a:r>
              <a:rPr lang="en-US" sz="2800" dirty="0">
                <a:solidFill>
                  <a:srgbClr val="000000"/>
                </a:solidFill>
                <a:effectLst/>
                <a:latin typeface="Calisto MT" panose="02040603050505030304" pitchFamily="18" charset="0"/>
                <a:ea typeface="Times New Roman" panose="02020603050405020304" pitchFamily="18" charset="0"/>
                <a:cs typeface="Times New Roman" panose="02020603050405020304" pitchFamily="18" charset="0"/>
              </a:rPr>
              <a:t>If the Prospective Road Captain passes, he/she will be presented a "rocker" at the next General Membership meeting </a:t>
            </a:r>
            <a:endParaRPr lang="en-US" sz="2800" dirty="0">
              <a:latin typeface="Calisto MT" panose="02040603050505030304" pitchFamily="18" charset="0"/>
            </a:endParaRPr>
          </a:p>
          <a:p>
            <a:endParaRPr lang="en-US" dirty="0"/>
          </a:p>
        </p:txBody>
      </p:sp>
      <p:sp>
        <p:nvSpPr>
          <p:cNvPr id="4" name="Slide Number Placeholder 3">
            <a:extLst>
              <a:ext uri="{FF2B5EF4-FFF2-40B4-BE49-F238E27FC236}">
                <a16:creationId xmlns:a16="http://schemas.microsoft.com/office/drawing/2014/main" id="{87CB0811-10EB-E682-B0AD-A32C6D74C5A0}"/>
              </a:ext>
            </a:extLst>
          </p:cNvPr>
          <p:cNvSpPr>
            <a:spLocks noGrp="1"/>
          </p:cNvSpPr>
          <p:nvPr>
            <p:ph type="sldNum" sz="quarter" idx="12"/>
          </p:nvPr>
        </p:nvSpPr>
        <p:spPr/>
        <p:txBody>
          <a:bodyPr/>
          <a:lstStyle/>
          <a:p>
            <a:fld id="{10C38683-F2E0-46A5-AE44-63A2C5C08702}" type="slidenum">
              <a:rPr lang="en-US" smtClean="0"/>
              <a:t>15</a:t>
            </a:fld>
            <a:endParaRPr lang="en-US" dirty="0"/>
          </a:p>
        </p:txBody>
      </p:sp>
    </p:spTree>
    <p:extLst>
      <p:ext uri="{BB962C8B-B14F-4D97-AF65-F5344CB8AC3E}">
        <p14:creationId xmlns:p14="http://schemas.microsoft.com/office/powerpoint/2010/main" val="1485627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5CD98-DC05-0042-CDF4-1DD00919CA03}"/>
              </a:ext>
            </a:extLst>
          </p:cNvPr>
          <p:cNvSpPr>
            <a:spLocks noGrp="1"/>
          </p:cNvSpPr>
          <p:nvPr>
            <p:ph type="title"/>
          </p:nvPr>
        </p:nvSpPr>
        <p:spPr>
          <a:xfrm>
            <a:off x="838200" y="365125"/>
            <a:ext cx="10515600" cy="886159"/>
          </a:xfrm>
        </p:spPr>
        <p:txBody>
          <a:bodyPr>
            <a:normAutofit/>
          </a:bodyPr>
          <a:lstStyle/>
          <a:p>
            <a:r>
              <a:rPr lang="en-US" sz="3600" b="1" dirty="0">
                <a:latin typeface="Calisto MT" panose="02040603050505030304" pitchFamily="18" charset="0"/>
              </a:rPr>
              <a:t>TOPICS</a:t>
            </a:r>
          </a:p>
        </p:txBody>
      </p:sp>
      <p:sp>
        <p:nvSpPr>
          <p:cNvPr id="3" name="Content Placeholder 2">
            <a:extLst>
              <a:ext uri="{FF2B5EF4-FFF2-40B4-BE49-F238E27FC236}">
                <a16:creationId xmlns:a16="http://schemas.microsoft.com/office/drawing/2014/main" id="{16E1B3D8-BA90-C089-D00C-B6D2DB487050}"/>
              </a:ext>
            </a:extLst>
          </p:cNvPr>
          <p:cNvSpPr>
            <a:spLocks noGrp="1"/>
          </p:cNvSpPr>
          <p:nvPr>
            <p:ph idx="1"/>
          </p:nvPr>
        </p:nvSpPr>
        <p:spPr>
          <a:xfrm>
            <a:off x="838200" y="1253331"/>
            <a:ext cx="10515600" cy="4351338"/>
          </a:xfrm>
        </p:spPr>
        <p:txBody>
          <a:bodyPr/>
          <a:lstStyle/>
          <a:p>
            <a:pPr lvl="1">
              <a:lnSpc>
                <a:spcPct val="150000"/>
              </a:lnSpc>
            </a:pPr>
            <a:r>
              <a:rPr lang="en-US" dirty="0">
                <a:latin typeface="Calisto MT" panose="02040603050505030304" pitchFamily="18" charset="0"/>
              </a:rPr>
              <a:t>All RC Communications               </a:t>
            </a:r>
            <a:r>
              <a:rPr lang="en-US" b="1" dirty="0">
                <a:latin typeface="Calisto MT" panose="02040603050505030304" pitchFamily="18" charset="0"/>
                <a:hlinkClick r:id="rId2"/>
              </a:rPr>
              <a:t>LRCHOG@gmail.com</a:t>
            </a:r>
            <a:endParaRPr lang="en-US" b="1" dirty="0">
              <a:latin typeface="Calisto MT" panose="02040603050505030304" pitchFamily="18" charset="0"/>
            </a:endParaRPr>
          </a:p>
          <a:p>
            <a:pPr lvl="1">
              <a:lnSpc>
                <a:spcPct val="150000"/>
              </a:lnSpc>
            </a:pPr>
            <a:r>
              <a:rPr lang="en-US" dirty="0">
                <a:latin typeface="Calisto MT" panose="02040603050505030304" pitchFamily="18" charset="0"/>
              </a:rPr>
              <a:t>Submitting Ride Proposals Using Calendar Build Form</a:t>
            </a:r>
          </a:p>
          <a:p>
            <a:pPr lvl="1">
              <a:lnSpc>
                <a:spcPct val="150000"/>
              </a:lnSpc>
            </a:pPr>
            <a:r>
              <a:rPr lang="en-US" dirty="0">
                <a:latin typeface="Calisto MT" panose="02040603050505030304" pitchFamily="18" charset="0"/>
              </a:rPr>
              <a:t>Level of Ride Difficulty</a:t>
            </a:r>
          </a:p>
          <a:p>
            <a:pPr lvl="1">
              <a:lnSpc>
                <a:spcPct val="150000"/>
              </a:lnSpc>
            </a:pPr>
            <a:r>
              <a:rPr lang="en-US" dirty="0">
                <a:latin typeface="Calisto MT" panose="02040603050505030304" pitchFamily="18" charset="0"/>
              </a:rPr>
              <a:t>Updated Incident Form</a:t>
            </a:r>
          </a:p>
          <a:p>
            <a:pPr lvl="1">
              <a:lnSpc>
                <a:spcPct val="150000"/>
              </a:lnSpc>
            </a:pPr>
            <a:r>
              <a:rPr lang="en-US" dirty="0">
                <a:latin typeface="Calisto MT" panose="02040603050505030304" pitchFamily="18" charset="0"/>
              </a:rPr>
              <a:t>Processes</a:t>
            </a:r>
          </a:p>
          <a:p>
            <a:pPr lvl="1">
              <a:lnSpc>
                <a:spcPct val="150000"/>
              </a:lnSpc>
            </a:pPr>
            <a:r>
              <a:rPr lang="en-US" dirty="0">
                <a:latin typeface="Calisto MT" panose="02040603050505030304" pitchFamily="18" charset="0"/>
              </a:rPr>
              <a:t>Other Information</a:t>
            </a:r>
          </a:p>
          <a:p>
            <a:pPr lvl="1">
              <a:lnSpc>
                <a:spcPct val="150000"/>
              </a:lnSpc>
            </a:pPr>
            <a:r>
              <a:rPr lang="en-US" dirty="0">
                <a:latin typeface="Calisto MT" panose="02040603050505030304" pitchFamily="18" charset="0"/>
              </a:rPr>
              <a:t>Prospective Road Captains</a:t>
            </a:r>
          </a:p>
          <a:p>
            <a:pPr lvl="2"/>
            <a:endParaRPr lang="en-US" dirty="0"/>
          </a:p>
          <a:p>
            <a:pPr marL="457200" lvl="1" indent="0">
              <a:buNone/>
            </a:pPr>
            <a:endParaRPr lang="en-US" dirty="0"/>
          </a:p>
          <a:p>
            <a:pPr lvl="1"/>
            <a:endParaRPr lang="en-US" dirty="0"/>
          </a:p>
          <a:p>
            <a:pPr marL="457200" lvl="1" indent="0">
              <a:buNone/>
            </a:pPr>
            <a:endParaRPr lang="en-US" dirty="0"/>
          </a:p>
        </p:txBody>
      </p:sp>
      <p:sp>
        <p:nvSpPr>
          <p:cNvPr id="4" name="Arrow: Right 3">
            <a:extLst>
              <a:ext uri="{FF2B5EF4-FFF2-40B4-BE49-F238E27FC236}">
                <a16:creationId xmlns:a16="http://schemas.microsoft.com/office/drawing/2014/main" id="{86E52366-DFC8-2BF5-0027-8B74D60A5DF6}"/>
              </a:ext>
            </a:extLst>
          </p:cNvPr>
          <p:cNvSpPr/>
          <p:nvPr/>
        </p:nvSpPr>
        <p:spPr>
          <a:xfrm flipV="1">
            <a:off x="5114803" y="1484025"/>
            <a:ext cx="673767" cy="26153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a:extLst>
              <a:ext uri="{FF2B5EF4-FFF2-40B4-BE49-F238E27FC236}">
                <a16:creationId xmlns:a16="http://schemas.microsoft.com/office/drawing/2014/main" id="{41E6546B-C6BA-5887-3E01-172F40350836}"/>
              </a:ext>
            </a:extLst>
          </p:cNvPr>
          <p:cNvSpPr>
            <a:spLocks noGrp="1"/>
          </p:cNvSpPr>
          <p:nvPr>
            <p:ph type="sldNum" sz="quarter" idx="12"/>
          </p:nvPr>
        </p:nvSpPr>
        <p:spPr/>
        <p:txBody>
          <a:bodyPr/>
          <a:lstStyle/>
          <a:p>
            <a:fld id="{10C38683-F2E0-46A5-AE44-63A2C5C08702}" type="slidenum">
              <a:rPr lang="en-US" smtClean="0"/>
              <a:t>2</a:t>
            </a:fld>
            <a:endParaRPr lang="en-US" dirty="0"/>
          </a:p>
        </p:txBody>
      </p:sp>
    </p:spTree>
    <p:extLst>
      <p:ext uri="{BB962C8B-B14F-4D97-AF65-F5344CB8AC3E}">
        <p14:creationId xmlns:p14="http://schemas.microsoft.com/office/powerpoint/2010/main" val="2468710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C7A32-ABFA-6B28-1EE8-5F0FB6D5DE77}"/>
              </a:ext>
            </a:extLst>
          </p:cNvPr>
          <p:cNvSpPr>
            <a:spLocks noGrp="1"/>
          </p:cNvSpPr>
          <p:nvPr>
            <p:ph type="title"/>
          </p:nvPr>
        </p:nvSpPr>
        <p:spPr>
          <a:xfrm>
            <a:off x="838200" y="365125"/>
            <a:ext cx="10515600" cy="958348"/>
          </a:xfrm>
        </p:spPr>
        <p:txBody>
          <a:bodyPr>
            <a:normAutofit fontScale="90000"/>
          </a:bodyPr>
          <a:lstStyle/>
          <a:p>
            <a:r>
              <a:rPr lang="en-US" sz="3600" b="1" dirty="0">
                <a:latin typeface="Calisto MT" panose="02040603050505030304" pitchFamily="18" charset="0"/>
              </a:rPr>
              <a:t>Submitting Ride Proposals Using Calendar Build Form</a:t>
            </a:r>
            <a:br>
              <a:rPr lang="en-US" sz="2200" dirty="0"/>
            </a:br>
            <a:endParaRPr lang="en-US" sz="2200" b="1" dirty="0"/>
          </a:p>
        </p:txBody>
      </p:sp>
      <p:sp>
        <p:nvSpPr>
          <p:cNvPr id="3" name="Content Placeholder 2">
            <a:extLst>
              <a:ext uri="{FF2B5EF4-FFF2-40B4-BE49-F238E27FC236}">
                <a16:creationId xmlns:a16="http://schemas.microsoft.com/office/drawing/2014/main" id="{C67621CB-35AE-AE29-9DF1-254C7613F8C9}"/>
              </a:ext>
            </a:extLst>
          </p:cNvPr>
          <p:cNvSpPr>
            <a:spLocks noGrp="1"/>
          </p:cNvSpPr>
          <p:nvPr>
            <p:ph idx="1"/>
          </p:nvPr>
        </p:nvSpPr>
        <p:spPr>
          <a:xfrm>
            <a:off x="838200" y="1323473"/>
            <a:ext cx="10515600" cy="4884822"/>
          </a:xfrm>
        </p:spPr>
        <p:txBody>
          <a:bodyPr>
            <a:noAutofit/>
          </a:bodyPr>
          <a:lstStyle/>
          <a:p>
            <a:pPr marL="336550" lvl="3"/>
            <a:r>
              <a:rPr lang="en-US" sz="2400" dirty="0">
                <a:latin typeface="Calisto MT" panose="02040603050505030304" pitchFamily="18" charset="0"/>
              </a:rPr>
              <a:t>All ride proposals must be done using the Google Form and is to include the following information:</a:t>
            </a:r>
          </a:p>
          <a:p>
            <a:pPr marL="914400" lvl="4"/>
            <a:r>
              <a:rPr lang="en-US" sz="2400" dirty="0">
                <a:latin typeface="Calisto MT" panose="02040603050505030304" pitchFamily="18" charset="0"/>
              </a:rPr>
              <a:t>RC First and Last Name</a:t>
            </a:r>
          </a:p>
          <a:p>
            <a:pPr marL="914400" lvl="4"/>
            <a:r>
              <a:rPr lang="en-US" sz="2400" dirty="0">
                <a:latin typeface="Calisto MT" panose="02040603050505030304" pitchFamily="18" charset="0"/>
              </a:rPr>
              <a:t>RC Email &amp; Cell Number</a:t>
            </a:r>
          </a:p>
          <a:p>
            <a:pPr marL="914400" lvl="4"/>
            <a:r>
              <a:rPr lang="en-US" sz="2400" dirty="0">
                <a:latin typeface="Calisto MT" panose="02040603050505030304" pitchFamily="18" charset="0"/>
              </a:rPr>
              <a:t>Date of Proposed Ride</a:t>
            </a:r>
          </a:p>
          <a:p>
            <a:pPr marL="914400" lvl="4"/>
            <a:r>
              <a:rPr lang="en-US" sz="2400" dirty="0">
                <a:latin typeface="Calisto MT" panose="02040603050505030304" pitchFamily="18" charset="0"/>
              </a:rPr>
              <a:t>Name of Proposed Ride</a:t>
            </a:r>
          </a:p>
          <a:p>
            <a:pPr marL="914400" lvl="4"/>
            <a:r>
              <a:rPr lang="en-US" sz="2400" dirty="0">
                <a:latin typeface="Calisto MT" panose="02040603050505030304" pitchFamily="18" charset="0"/>
              </a:rPr>
              <a:t>Brief Description</a:t>
            </a:r>
          </a:p>
          <a:p>
            <a:pPr marL="1371600" lvl="5"/>
            <a:r>
              <a:rPr lang="en-US" sz="2400" dirty="0">
                <a:latin typeface="Calisto MT" panose="02040603050505030304" pitchFamily="18" charset="0"/>
              </a:rPr>
              <a:t>Two-three sentences to entice members</a:t>
            </a:r>
          </a:p>
          <a:p>
            <a:pPr marL="1371600" lvl="5"/>
            <a:r>
              <a:rPr lang="en-US" sz="2400" dirty="0">
                <a:latin typeface="Calisto MT" panose="02040603050505030304" pitchFamily="18" charset="0"/>
              </a:rPr>
              <a:t>State where are you going/doing/etc.</a:t>
            </a:r>
          </a:p>
          <a:p>
            <a:pPr marL="1371600" lvl="5"/>
            <a:r>
              <a:rPr lang="en-US" sz="2400" b="1" dirty="0">
                <a:latin typeface="Calisto MT" panose="02040603050505030304" pitchFamily="18" charset="0"/>
              </a:rPr>
              <a:t>NO</a:t>
            </a:r>
            <a:r>
              <a:rPr lang="en-US" sz="2400" dirty="0">
                <a:latin typeface="Calisto MT" panose="02040603050505030304" pitchFamily="18" charset="0"/>
              </a:rPr>
              <a:t> turn-by-turns information</a:t>
            </a:r>
          </a:p>
          <a:p>
            <a:pPr marL="336550"/>
            <a:r>
              <a:rPr lang="en-US" sz="2400" dirty="0">
                <a:latin typeface="Calisto MT" panose="02040603050505030304" pitchFamily="18" charset="0"/>
              </a:rPr>
              <a:t>Ride proposals must be submitted no later than</a:t>
            </a:r>
            <a:r>
              <a:rPr lang="en-US" sz="2400" b="1" dirty="0">
                <a:solidFill>
                  <a:srgbClr val="FF0000"/>
                </a:solidFill>
                <a:latin typeface="Calisto MT" panose="02040603050505030304" pitchFamily="18" charset="0"/>
              </a:rPr>
              <a:t> 5pm, Sunday, February 23</a:t>
            </a:r>
          </a:p>
        </p:txBody>
      </p:sp>
      <p:sp>
        <p:nvSpPr>
          <p:cNvPr id="4" name="Slide Number Placeholder 3">
            <a:extLst>
              <a:ext uri="{FF2B5EF4-FFF2-40B4-BE49-F238E27FC236}">
                <a16:creationId xmlns:a16="http://schemas.microsoft.com/office/drawing/2014/main" id="{CEB3A1DA-D75D-E022-64A9-C036568ABB3C}"/>
              </a:ext>
            </a:extLst>
          </p:cNvPr>
          <p:cNvSpPr>
            <a:spLocks noGrp="1"/>
          </p:cNvSpPr>
          <p:nvPr>
            <p:ph type="sldNum" sz="quarter" idx="12"/>
          </p:nvPr>
        </p:nvSpPr>
        <p:spPr/>
        <p:txBody>
          <a:bodyPr/>
          <a:lstStyle/>
          <a:p>
            <a:fld id="{10C38683-F2E0-46A5-AE44-63A2C5C08702}" type="slidenum">
              <a:rPr lang="en-US" smtClean="0"/>
              <a:t>3</a:t>
            </a:fld>
            <a:endParaRPr lang="en-US" dirty="0"/>
          </a:p>
        </p:txBody>
      </p:sp>
    </p:spTree>
    <p:extLst>
      <p:ext uri="{BB962C8B-B14F-4D97-AF65-F5344CB8AC3E}">
        <p14:creationId xmlns:p14="http://schemas.microsoft.com/office/powerpoint/2010/main" val="173230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C53D5-4FD1-3A61-55B1-EDAAB54D4C64}"/>
              </a:ext>
            </a:extLst>
          </p:cNvPr>
          <p:cNvSpPr>
            <a:spLocks noGrp="1"/>
          </p:cNvSpPr>
          <p:nvPr>
            <p:ph type="title"/>
          </p:nvPr>
        </p:nvSpPr>
        <p:spPr>
          <a:xfrm>
            <a:off x="319790" y="365126"/>
            <a:ext cx="11552420" cy="654206"/>
          </a:xfrm>
        </p:spPr>
        <p:txBody>
          <a:bodyPr>
            <a:normAutofit fontScale="90000"/>
          </a:bodyPr>
          <a:lstStyle/>
          <a:p>
            <a:r>
              <a:rPr lang="en-US" sz="3600" b="1" dirty="0">
                <a:latin typeface="Calisto MT" panose="02040603050505030304" pitchFamily="18" charset="0"/>
              </a:rPr>
              <a:t>Submitting Ride Proposals Using Calendar Build Form </a:t>
            </a:r>
            <a:r>
              <a:rPr lang="en-US" sz="2200" b="1" dirty="0">
                <a:latin typeface="Calisto MT" panose="02040603050505030304" pitchFamily="18" charset="0"/>
              </a:rPr>
              <a:t>(cont.)</a:t>
            </a:r>
          </a:p>
        </p:txBody>
      </p:sp>
      <p:sp>
        <p:nvSpPr>
          <p:cNvPr id="3" name="Content Placeholder 2">
            <a:extLst>
              <a:ext uri="{FF2B5EF4-FFF2-40B4-BE49-F238E27FC236}">
                <a16:creationId xmlns:a16="http://schemas.microsoft.com/office/drawing/2014/main" id="{C68C9BA4-FE95-9227-DC2D-94723045E8AD}"/>
              </a:ext>
            </a:extLst>
          </p:cNvPr>
          <p:cNvSpPr>
            <a:spLocks noGrp="1"/>
          </p:cNvSpPr>
          <p:nvPr>
            <p:ph idx="1"/>
          </p:nvPr>
        </p:nvSpPr>
        <p:spPr>
          <a:xfrm>
            <a:off x="554636" y="1019332"/>
            <a:ext cx="11317574" cy="5157631"/>
          </a:xfrm>
        </p:spPr>
        <p:txBody>
          <a:bodyPr>
            <a:normAutofit fontScale="25000" lnSpcReduction="20000"/>
          </a:bodyPr>
          <a:lstStyle/>
          <a:p>
            <a:pPr marL="0" marR="0" indent="0">
              <a:lnSpc>
                <a:spcPct val="120000"/>
              </a:lnSpc>
              <a:spcBef>
                <a:spcPts val="0"/>
              </a:spcBef>
              <a:buNone/>
            </a:pPr>
            <a:r>
              <a:rPr lang="en-US" sz="8800" kern="100" dirty="0">
                <a:effectLst/>
                <a:latin typeface="Calisto MT" panose="02040603050505030304" pitchFamily="18" charset="0"/>
                <a:ea typeface="Calibri" panose="020F0502020204030204" pitchFamily="34" charset="0"/>
                <a:cs typeface="Times New Roman" panose="02020603050405020304" pitchFamily="18" charset="0"/>
              </a:rPr>
              <a:t>Open and save the email sent by </a:t>
            </a:r>
            <a:r>
              <a:rPr lang="en-US" sz="8800" kern="100" dirty="0">
                <a:effectLst/>
                <a:latin typeface="Calisto MT" panose="02040603050505030304" pitchFamily="18" charset="0"/>
                <a:ea typeface="Calibri" panose="020F0502020204030204" pitchFamily="34" charset="0"/>
                <a:cs typeface="Times New Roman" panose="02020603050405020304" pitchFamily="18" charset="0"/>
                <a:hlinkClick r:id="rId2"/>
              </a:rPr>
              <a:t>LRCHOG@gmail.com</a:t>
            </a:r>
            <a:r>
              <a:rPr lang="en-US" sz="8800" kern="100" dirty="0">
                <a:effectLst/>
                <a:latin typeface="Calisto MT" panose="02040603050505030304" pitchFamily="18" charset="0"/>
                <a:ea typeface="Calibri" panose="020F0502020204030204" pitchFamily="34" charset="0"/>
                <a:cs typeface="Times New Roman" panose="02020603050405020304" pitchFamily="18" charset="0"/>
              </a:rPr>
              <a:t> </a:t>
            </a:r>
            <a:r>
              <a:rPr lang="en-US" sz="8800" kern="100" dirty="0">
                <a:latin typeface="Calisto MT" panose="02040603050505030304" pitchFamily="18" charset="0"/>
                <a:ea typeface="Calibri" panose="020F0502020204030204" pitchFamily="34" charset="0"/>
                <a:cs typeface="Times New Roman" panose="02020603050405020304" pitchFamily="18" charset="0"/>
              </a:rPr>
              <a:t>so you have the link for future use</a:t>
            </a:r>
          </a:p>
          <a:p>
            <a:pPr>
              <a:lnSpc>
                <a:spcPct val="120000"/>
              </a:lnSpc>
              <a:spcBef>
                <a:spcPts val="0"/>
              </a:spcBef>
            </a:pPr>
            <a:r>
              <a:rPr lang="en-US" sz="8800" u="sng" kern="100" dirty="0">
                <a:latin typeface="Calisto MT" panose="02040603050505030304" pitchFamily="18" charset="0"/>
                <a:ea typeface="Calibri" panose="020F0502020204030204" pitchFamily="34" charset="0"/>
                <a:cs typeface="Times New Roman" panose="02020603050405020304" pitchFamily="18" charset="0"/>
              </a:rPr>
              <a:t>Gmail users</a:t>
            </a:r>
            <a:r>
              <a:rPr lang="en-US" sz="8800" kern="100" dirty="0">
                <a:latin typeface="Calisto MT" panose="02040603050505030304" pitchFamily="18" charset="0"/>
                <a:ea typeface="Calibri" panose="020F0502020204030204" pitchFamily="34" charset="0"/>
                <a:cs typeface="Times New Roman" panose="02020603050405020304" pitchFamily="18" charset="0"/>
              </a:rPr>
              <a:t>:</a:t>
            </a:r>
          </a:p>
          <a:p>
            <a:pPr lvl="1">
              <a:lnSpc>
                <a:spcPct val="120000"/>
              </a:lnSpc>
              <a:spcBef>
                <a:spcPts val="0"/>
              </a:spcBef>
            </a:pPr>
            <a:r>
              <a:rPr lang="en-US" sz="8400" kern="100" dirty="0">
                <a:latin typeface="Calisto MT" panose="02040603050505030304" pitchFamily="18" charset="0"/>
                <a:ea typeface="Calibri" panose="020F0502020204030204" pitchFamily="34" charset="0"/>
                <a:cs typeface="Times New Roman" panose="02020603050405020304" pitchFamily="18" charset="0"/>
              </a:rPr>
              <a:t>To save in an existing label, hover over the three dots at the top of the email message</a:t>
            </a:r>
          </a:p>
          <a:p>
            <a:pPr lvl="1">
              <a:lnSpc>
                <a:spcPct val="120000"/>
              </a:lnSpc>
              <a:spcBef>
                <a:spcPts val="0"/>
              </a:spcBef>
            </a:pPr>
            <a:r>
              <a:rPr lang="en-US" sz="8800" kern="100" dirty="0">
                <a:latin typeface="Calisto MT" panose="02040603050505030304" pitchFamily="18" charset="0"/>
                <a:ea typeface="Calibri" panose="020F0502020204030204" pitchFamily="34" charset="0"/>
                <a:cs typeface="Times New Roman" panose="02020603050405020304" pitchFamily="18" charset="0"/>
              </a:rPr>
              <a:t>Click ‘Label As’ and select the one you want</a:t>
            </a:r>
          </a:p>
          <a:p>
            <a:pPr lvl="1">
              <a:lnSpc>
                <a:spcPct val="120000"/>
              </a:lnSpc>
              <a:spcBef>
                <a:spcPts val="0"/>
              </a:spcBef>
            </a:pPr>
            <a:r>
              <a:rPr lang="en-US" sz="8800" kern="100" dirty="0">
                <a:latin typeface="Calisto MT" panose="02040603050505030304" pitchFamily="18" charset="0"/>
                <a:ea typeface="Calibri" panose="020F0502020204030204" pitchFamily="34" charset="0"/>
                <a:cs typeface="Times New Roman" panose="02020603050405020304" pitchFamily="18" charset="0"/>
              </a:rPr>
              <a:t>To create a new label, click on the plus sign next to the word ‘Label’ and title the new label ‘RC Ride Google Form’ (leave ‘Nest Label Under’ blank). Click Create</a:t>
            </a:r>
          </a:p>
          <a:p>
            <a:pPr lvl="1">
              <a:lnSpc>
                <a:spcPct val="120000"/>
              </a:lnSpc>
              <a:spcBef>
                <a:spcPts val="0"/>
              </a:spcBef>
            </a:pPr>
            <a:r>
              <a:rPr lang="en-US" sz="8800" kern="100" dirty="0">
                <a:latin typeface="Calisto MT" panose="02040603050505030304" pitchFamily="18" charset="0"/>
                <a:ea typeface="Calibri" panose="020F0502020204030204" pitchFamily="34" charset="0"/>
                <a:cs typeface="Times New Roman" panose="02020603050405020304" pitchFamily="18" charset="0"/>
              </a:rPr>
              <a:t>Do the first two steps above to move the email to your new label</a:t>
            </a:r>
          </a:p>
          <a:p>
            <a:pPr marL="457200" lvl="1" indent="0">
              <a:lnSpc>
                <a:spcPct val="120000"/>
              </a:lnSpc>
              <a:spcBef>
                <a:spcPts val="0"/>
              </a:spcBef>
              <a:buNone/>
            </a:pPr>
            <a:endParaRPr lang="en-US" sz="8800" kern="100" dirty="0">
              <a:latin typeface="Calisto MT" panose="0204060305050503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8800" u="sng" kern="100" dirty="0">
                <a:latin typeface="Calisto MT" panose="02040603050505030304" pitchFamily="18" charset="0"/>
                <a:ea typeface="Calibri" panose="020F0502020204030204" pitchFamily="34" charset="0"/>
                <a:cs typeface="Times New Roman" panose="02020603050405020304" pitchFamily="18" charset="0"/>
              </a:rPr>
              <a:t>Outlook, MSN, Hotmail users:</a:t>
            </a:r>
          </a:p>
          <a:p>
            <a:pPr lvl="1">
              <a:lnSpc>
                <a:spcPct val="120000"/>
              </a:lnSpc>
              <a:spcBef>
                <a:spcPts val="0"/>
              </a:spcBef>
            </a:pPr>
            <a:r>
              <a:rPr lang="en-US" sz="8400" kern="100" dirty="0">
                <a:latin typeface="Calisto MT" panose="02040603050505030304" pitchFamily="18" charset="0"/>
                <a:ea typeface="Calibri" panose="020F0502020204030204" pitchFamily="34" charset="0"/>
                <a:cs typeface="Times New Roman" panose="02020603050405020304" pitchFamily="18" charset="0"/>
              </a:rPr>
              <a:t>To save in an existing folder, close the message and drag it from the Inbox to the folder you want</a:t>
            </a:r>
          </a:p>
          <a:p>
            <a:pPr lvl="1">
              <a:lnSpc>
                <a:spcPct val="120000"/>
              </a:lnSpc>
              <a:spcBef>
                <a:spcPts val="0"/>
              </a:spcBef>
            </a:pPr>
            <a:r>
              <a:rPr lang="en-US" sz="8800" kern="100" dirty="0">
                <a:latin typeface="Calisto MT" panose="02040603050505030304" pitchFamily="18" charset="0"/>
                <a:ea typeface="Calibri" panose="020F0502020204030204" pitchFamily="34" charset="0"/>
                <a:cs typeface="Times New Roman" panose="02020603050405020304" pitchFamily="18" charset="0"/>
              </a:rPr>
              <a:t>To create a new folder, right click on Inbox</a:t>
            </a:r>
          </a:p>
          <a:p>
            <a:pPr lvl="1">
              <a:lnSpc>
                <a:spcPct val="120000"/>
              </a:lnSpc>
              <a:spcBef>
                <a:spcPts val="0"/>
              </a:spcBef>
            </a:pPr>
            <a:r>
              <a:rPr lang="en-US" sz="8800" kern="100" dirty="0">
                <a:latin typeface="Calisto MT" panose="02040603050505030304" pitchFamily="18" charset="0"/>
                <a:ea typeface="Calibri" panose="020F0502020204030204" pitchFamily="34" charset="0"/>
                <a:cs typeface="Times New Roman" panose="02020603050405020304" pitchFamily="18" charset="0"/>
              </a:rPr>
              <a:t>Select ‘New Folder’ and title the folder ‘RC Ride Google Form’ and click Enter</a:t>
            </a:r>
          </a:p>
          <a:p>
            <a:pPr lvl="1">
              <a:lnSpc>
                <a:spcPct val="120000"/>
              </a:lnSpc>
              <a:spcBef>
                <a:spcPts val="0"/>
              </a:spcBef>
            </a:pPr>
            <a:r>
              <a:rPr lang="en-US" sz="8800" kern="100" dirty="0">
                <a:latin typeface="Calisto MT" panose="02040603050505030304" pitchFamily="18" charset="0"/>
                <a:ea typeface="Calibri" panose="020F0502020204030204" pitchFamily="34" charset="0"/>
                <a:cs typeface="Times New Roman" panose="02020603050405020304" pitchFamily="18" charset="0"/>
              </a:rPr>
              <a:t>Do the first step above to move the message to your new folder</a:t>
            </a:r>
          </a:p>
          <a:p>
            <a:pPr marL="457200" lvl="1" indent="0">
              <a:lnSpc>
                <a:spcPct val="120000"/>
              </a:lnSpc>
              <a:spcBef>
                <a:spcPts val="0"/>
              </a:spcBef>
              <a:buNone/>
            </a:pPr>
            <a:endParaRPr lang="en-US" sz="8800" kern="100" dirty="0">
              <a:latin typeface="Calisto MT" panose="02040603050505030304" pitchFamily="18" charset="0"/>
              <a:ea typeface="Calibri" panose="020F0502020204030204" pitchFamily="34"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9FD2E632-CE12-CF3E-607F-AD09A70B99D8}"/>
              </a:ext>
            </a:extLst>
          </p:cNvPr>
          <p:cNvSpPr>
            <a:spLocks noGrp="1"/>
          </p:cNvSpPr>
          <p:nvPr>
            <p:ph type="sldNum" sz="quarter" idx="12"/>
          </p:nvPr>
        </p:nvSpPr>
        <p:spPr/>
        <p:txBody>
          <a:bodyPr/>
          <a:lstStyle/>
          <a:p>
            <a:fld id="{10C38683-F2E0-46A5-AE44-63A2C5C08702}" type="slidenum">
              <a:rPr lang="en-US" smtClean="0"/>
              <a:t>4</a:t>
            </a:fld>
            <a:endParaRPr lang="en-US" dirty="0"/>
          </a:p>
        </p:txBody>
      </p:sp>
    </p:spTree>
    <p:extLst>
      <p:ext uri="{BB962C8B-B14F-4D97-AF65-F5344CB8AC3E}">
        <p14:creationId xmlns:p14="http://schemas.microsoft.com/office/powerpoint/2010/main" val="51788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3BAA4-69B6-A9AC-D801-C7FE62B93A29}"/>
              </a:ext>
            </a:extLst>
          </p:cNvPr>
          <p:cNvSpPr>
            <a:spLocks noGrp="1"/>
          </p:cNvSpPr>
          <p:nvPr>
            <p:ph type="title"/>
          </p:nvPr>
        </p:nvSpPr>
        <p:spPr>
          <a:xfrm>
            <a:off x="685800" y="365125"/>
            <a:ext cx="11033760" cy="650875"/>
          </a:xfrm>
        </p:spPr>
        <p:txBody>
          <a:bodyPr>
            <a:normAutofit fontScale="90000"/>
          </a:bodyPr>
          <a:lstStyle/>
          <a:p>
            <a:r>
              <a:rPr lang="en-US" sz="3600" b="1" dirty="0">
                <a:latin typeface="Calisto MT" panose="02040603050505030304" pitchFamily="18" charset="0"/>
              </a:rPr>
              <a:t>Submitting Ride Proposals Using Calendar Build Form </a:t>
            </a:r>
            <a:r>
              <a:rPr lang="en-US" sz="2200" b="1" dirty="0">
                <a:latin typeface="Calisto MT" panose="02040603050505030304" pitchFamily="18" charset="0"/>
              </a:rPr>
              <a:t>(cont.)</a:t>
            </a:r>
            <a:endParaRPr lang="en-US" sz="2400" dirty="0"/>
          </a:p>
        </p:txBody>
      </p:sp>
      <p:sp>
        <p:nvSpPr>
          <p:cNvPr id="3" name="Content Placeholder 2">
            <a:extLst>
              <a:ext uri="{FF2B5EF4-FFF2-40B4-BE49-F238E27FC236}">
                <a16:creationId xmlns:a16="http://schemas.microsoft.com/office/drawing/2014/main" id="{A42D1F66-90FD-0249-44F9-5778F4BD1E96}"/>
              </a:ext>
            </a:extLst>
          </p:cNvPr>
          <p:cNvSpPr>
            <a:spLocks noGrp="1"/>
          </p:cNvSpPr>
          <p:nvPr>
            <p:ph idx="1"/>
          </p:nvPr>
        </p:nvSpPr>
        <p:spPr>
          <a:xfrm>
            <a:off x="472440" y="1016000"/>
            <a:ext cx="11247120" cy="5160963"/>
          </a:xfrm>
        </p:spPr>
        <p:txBody>
          <a:bodyPr>
            <a:normAutofit/>
          </a:bodyPr>
          <a:lstStyle/>
          <a:p>
            <a:pPr marL="0" marR="0" indent="0">
              <a:lnSpc>
                <a:spcPct val="120000"/>
              </a:lnSpc>
              <a:spcBef>
                <a:spcPts val="0"/>
              </a:spcBef>
              <a:buNone/>
            </a:pPr>
            <a:r>
              <a:rPr lang="en-US" sz="2400" kern="100" dirty="0">
                <a:effectLst/>
                <a:latin typeface="Calisto MT" panose="02040603050505030304" pitchFamily="18" charset="0"/>
                <a:ea typeface="Calibri" panose="020F0502020204030204" pitchFamily="34" charset="0"/>
                <a:cs typeface="Times New Roman" panose="02020603050405020304" pitchFamily="18" charset="0"/>
              </a:rPr>
              <a:t>Now that you have the form saved, open it back up and click on “Fill Out in Google Forms” in the body of the email. You will need to complete a form for </a:t>
            </a:r>
            <a:r>
              <a:rPr lang="en-US" sz="2400" kern="100" dirty="0">
                <a:effectLst/>
                <a:highlight>
                  <a:srgbClr val="FFFF00"/>
                </a:highlight>
                <a:latin typeface="Calisto MT" panose="02040603050505030304" pitchFamily="18" charset="0"/>
                <a:ea typeface="Calibri" panose="020F0502020204030204" pitchFamily="34" charset="0"/>
                <a:cs typeface="Times New Roman" panose="02020603050405020304" pitchFamily="18" charset="0"/>
              </a:rPr>
              <a:t>each ride</a:t>
            </a:r>
            <a:r>
              <a:rPr lang="en-US" sz="2400" kern="100" dirty="0">
                <a:effectLst/>
                <a:latin typeface="Calisto MT" panose="02040603050505030304" pitchFamily="18" charset="0"/>
                <a:ea typeface="Calibri" panose="020F0502020204030204" pitchFamily="34" charset="0"/>
                <a:cs typeface="Times New Roman" panose="02020603050405020304" pitchFamily="18" charset="0"/>
              </a:rPr>
              <a:t> you want to put on the 2025 Chapter Calendar. </a:t>
            </a:r>
          </a:p>
          <a:p>
            <a:pPr marL="0" marR="0" indent="0">
              <a:lnSpc>
                <a:spcPct val="120000"/>
              </a:lnSpc>
              <a:spcBef>
                <a:spcPts val="0"/>
              </a:spcBef>
              <a:buNone/>
            </a:pPr>
            <a:endParaRPr lang="en-US" sz="1400" kern="100" dirty="0">
              <a:effectLst/>
              <a:latin typeface="Calisto MT" panose="02040603050505030304" pitchFamily="18" charset="0"/>
              <a:ea typeface="Calibri" panose="020F0502020204030204" pitchFamily="34" charset="0"/>
              <a:cs typeface="Times New Roman" panose="02020603050405020304" pitchFamily="18" charset="0"/>
            </a:endParaRPr>
          </a:p>
          <a:p>
            <a:r>
              <a:rPr lang="en-US" sz="2400" dirty="0">
                <a:latin typeface="Calisto MT" panose="02040603050505030304" pitchFamily="18" charset="0"/>
              </a:rPr>
              <a:t>Fill out the required boxes (denoted by a red </a:t>
            </a:r>
            <a:r>
              <a:rPr lang="en-US" sz="2400" b="1" dirty="0">
                <a:solidFill>
                  <a:srgbClr val="FF0000"/>
                </a:solidFill>
                <a:latin typeface="Calisto MT" panose="02040603050505030304" pitchFamily="18" charset="0"/>
              </a:rPr>
              <a:t>*</a:t>
            </a:r>
            <a:r>
              <a:rPr lang="en-US" sz="2400" dirty="0">
                <a:latin typeface="Calisto MT" panose="02040603050505030304" pitchFamily="18" charset="0"/>
              </a:rPr>
              <a:t>)</a:t>
            </a:r>
          </a:p>
          <a:p>
            <a:r>
              <a:rPr lang="en-US" sz="2400" dirty="0">
                <a:latin typeface="Calisto MT" panose="02040603050505030304" pitchFamily="18" charset="0"/>
              </a:rPr>
              <a:t>You can use any of the following formats when entering the ride date: January 1, 2025; 01/01/2025; 01/01/25; 1/1/2025; or 1/1/25</a:t>
            </a:r>
          </a:p>
          <a:p>
            <a:pPr marL="231775" lvl="1"/>
            <a:r>
              <a:rPr lang="en-US" dirty="0">
                <a:latin typeface="Calisto MT" panose="02040603050505030304" pitchFamily="18" charset="0"/>
              </a:rPr>
              <a:t>Fill out the additional information requested, if available</a:t>
            </a:r>
          </a:p>
          <a:p>
            <a:pPr marL="231775" lvl="1"/>
            <a:r>
              <a:rPr lang="en-US" dirty="0">
                <a:latin typeface="Calisto MT" panose="02040603050505030304" pitchFamily="18" charset="0"/>
              </a:rPr>
              <a:t>Click Submit</a:t>
            </a:r>
          </a:p>
          <a:p>
            <a:pPr marL="231775" lvl="1"/>
            <a:r>
              <a:rPr lang="en-US" dirty="0">
                <a:latin typeface="Calisto MT" panose="02040603050505030304" pitchFamily="18" charset="0"/>
              </a:rPr>
              <a:t>A pop-up window will appear thanking you for your submission so you know it was successfully processed</a:t>
            </a:r>
          </a:p>
          <a:p>
            <a:pPr marL="231775" lvl="1"/>
            <a:r>
              <a:rPr lang="en-US" dirty="0">
                <a:latin typeface="Calisto MT" panose="02040603050505030304" pitchFamily="18" charset="0"/>
              </a:rPr>
              <a:t>After submitting a ride proposal, to make changes/additions, email the information to </a:t>
            </a:r>
            <a:r>
              <a:rPr lang="en-US" dirty="0">
                <a:latin typeface="Calisto MT" panose="02040603050505030304" pitchFamily="18" charset="0"/>
                <a:hlinkClick r:id="rId2"/>
              </a:rPr>
              <a:t>LRCHOG@gmail.com</a:t>
            </a:r>
            <a:r>
              <a:rPr lang="en-US" dirty="0">
                <a:latin typeface="Calisto MT" panose="02040603050505030304" pitchFamily="18" charset="0"/>
              </a:rPr>
              <a:t> and reference the ride name and date</a:t>
            </a:r>
          </a:p>
        </p:txBody>
      </p:sp>
      <p:sp>
        <p:nvSpPr>
          <p:cNvPr id="4" name="Slide Number Placeholder 3">
            <a:extLst>
              <a:ext uri="{FF2B5EF4-FFF2-40B4-BE49-F238E27FC236}">
                <a16:creationId xmlns:a16="http://schemas.microsoft.com/office/drawing/2014/main" id="{693FD7EE-49B3-ADF2-531E-F4D5E9DCC60A}"/>
              </a:ext>
            </a:extLst>
          </p:cNvPr>
          <p:cNvSpPr>
            <a:spLocks noGrp="1"/>
          </p:cNvSpPr>
          <p:nvPr>
            <p:ph type="sldNum" sz="quarter" idx="12"/>
          </p:nvPr>
        </p:nvSpPr>
        <p:spPr/>
        <p:txBody>
          <a:bodyPr/>
          <a:lstStyle/>
          <a:p>
            <a:fld id="{10C38683-F2E0-46A5-AE44-63A2C5C08702}" type="slidenum">
              <a:rPr lang="en-US" smtClean="0"/>
              <a:t>5</a:t>
            </a:fld>
            <a:endParaRPr lang="en-US" dirty="0"/>
          </a:p>
        </p:txBody>
      </p:sp>
    </p:spTree>
    <p:extLst>
      <p:ext uri="{BB962C8B-B14F-4D97-AF65-F5344CB8AC3E}">
        <p14:creationId xmlns:p14="http://schemas.microsoft.com/office/powerpoint/2010/main" val="304819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F1B20-CD50-67F5-A781-41E5E782A5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CE481-BAF4-328A-90D1-55B1168312E9}"/>
              </a:ext>
            </a:extLst>
          </p:cNvPr>
          <p:cNvSpPr>
            <a:spLocks noGrp="1"/>
          </p:cNvSpPr>
          <p:nvPr>
            <p:ph type="title"/>
          </p:nvPr>
        </p:nvSpPr>
        <p:spPr>
          <a:xfrm>
            <a:off x="838200" y="365125"/>
            <a:ext cx="10515600" cy="838033"/>
          </a:xfrm>
        </p:spPr>
        <p:txBody>
          <a:bodyPr>
            <a:normAutofit/>
          </a:bodyPr>
          <a:lstStyle/>
          <a:p>
            <a:r>
              <a:rPr lang="en-US" sz="3600" b="1" dirty="0">
                <a:latin typeface="Calisto MT" panose="02040603050505030304" pitchFamily="18" charset="0"/>
              </a:rPr>
              <a:t>Ride Promotion</a:t>
            </a:r>
          </a:p>
        </p:txBody>
      </p:sp>
      <p:sp>
        <p:nvSpPr>
          <p:cNvPr id="3" name="Content Placeholder 2">
            <a:extLst>
              <a:ext uri="{FF2B5EF4-FFF2-40B4-BE49-F238E27FC236}">
                <a16:creationId xmlns:a16="http://schemas.microsoft.com/office/drawing/2014/main" id="{4B832129-B6DB-B96F-D87A-FCB4064F2C42}"/>
              </a:ext>
            </a:extLst>
          </p:cNvPr>
          <p:cNvSpPr>
            <a:spLocks noGrp="1"/>
          </p:cNvSpPr>
          <p:nvPr>
            <p:ph idx="1"/>
          </p:nvPr>
        </p:nvSpPr>
        <p:spPr>
          <a:xfrm>
            <a:off x="563880" y="1203158"/>
            <a:ext cx="11292840" cy="5153192"/>
          </a:xfrm>
        </p:spPr>
        <p:txBody>
          <a:bodyPr>
            <a:normAutofit lnSpcReduction="10000"/>
          </a:bodyPr>
          <a:lstStyle/>
          <a:p>
            <a:r>
              <a:rPr lang="en-US" sz="2400" dirty="0">
                <a:latin typeface="Calisto MT" panose="02040603050505030304" pitchFamily="18" charset="0"/>
              </a:rPr>
              <a:t>45 Days Prior to Your Ride, the LRC will email you for a </a:t>
            </a:r>
            <a:r>
              <a:rPr lang="en-US" sz="2400" b="1" u="sng" dirty="0">
                <a:latin typeface="Calisto MT" panose="02040603050505030304" pitchFamily="18" charset="0"/>
              </a:rPr>
              <a:t>Ride Promotion</a:t>
            </a:r>
          </a:p>
          <a:p>
            <a:pPr lvl="1"/>
            <a:r>
              <a:rPr lang="en-US" dirty="0">
                <a:latin typeface="Calisto MT" panose="02040603050505030304" pitchFamily="18" charset="0"/>
              </a:rPr>
              <a:t>This is your opportunity to </a:t>
            </a:r>
            <a:r>
              <a:rPr lang="en-US" dirty="0">
                <a:solidFill>
                  <a:schemeClr val="accent1">
                    <a:lumMod val="75000"/>
                  </a:schemeClr>
                </a:solidFill>
                <a:latin typeface="Calisto MT" panose="02040603050505030304" pitchFamily="18" charset="0"/>
              </a:rPr>
              <a:t>‘Sell Members on Why They Want to Come/What’s In It For Them</a:t>
            </a:r>
            <a:r>
              <a:rPr lang="en-US" dirty="0">
                <a:latin typeface="Calisto MT" panose="02040603050505030304" pitchFamily="18" charset="0"/>
              </a:rPr>
              <a:t>”</a:t>
            </a:r>
          </a:p>
          <a:p>
            <a:pPr marL="457200" lvl="1" indent="0">
              <a:buNone/>
            </a:pPr>
            <a:endParaRPr lang="en-US" sz="1200" dirty="0">
              <a:latin typeface="Calisto MT" panose="02040603050505030304" pitchFamily="18" charset="0"/>
            </a:endParaRPr>
          </a:p>
          <a:p>
            <a:pPr lvl="1"/>
            <a:r>
              <a:rPr lang="en-US" dirty="0">
                <a:latin typeface="Calisto MT" panose="02040603050505030304" pitchFamily="18" charset="0"/>
              </a:rPr>
              <a:t>Include:</a:t>
            </a:r>
          </a:p>
          <a:p>
            <a:pPr lvl="2"/>
            <a:r>
              <a:rPr lang="en-US" sz="2400" dirty="0">
                <a:latin typeface="Calisto MT" panose="02040603050505030304" pitchFamily="18" charset="0"/>
              </a:rPr>
              <a:t>Name &amp; Date of Ride</a:t>
            </a:r>
          </a:p>
          <a:p>
            <a:pPr lvl="2"/>
            <a:r>
              <a:rPr lang="en-US" sz="2400" dirty="0">
                <a:latin typeface="Calisto MT" panose="02040603050505030304" pitchFamily="18" charset="0"/>
              </a:rPr>
              <a:t>Where are You Going? Single or Overnighter?</a:t>
            </a:r>
          </a:p>
          <a:p>
            <a:pPr lvl="2"/>
            <a:r>
              <a:rPr lang="en-US" sz="2400" dirty="0">
                <a:latin typeface="Calisto MT" panose="02040603050505030304" pitchFamily="18" charset="0"/>
              </a:rPr>
              <a:t>Level of Difficulty</a:t>
            </a:r>
          </a:p>
          <a:p>
            <a:pPr lvl="2"/>
            <a:r>
              <a:rPr lang="en-US" sz="2400" dirty="0">
                <a:latin typeface="Calisto MT" panose="02040603050505030304" pitchFamily="18" charset="0"/>
              </a:rPr>
              <a:t>Mileage one-way from starting to ending point</a:t>
            </a:r>
          </a:p>
          <a:p>
            <a:pPr lvl="2"/>
            <a:r>
              <a:rPr lang="en-US" sz="2400" dirty="0">
                <a:latin typeface="Calisto MT" panose="02040603050505030304" pitchFamily="18" charset="0"/>
              </a:rPr>
              <a:t>Approximate time it will take</a:t>
            </a:r>
          </a:p>
          <a:p>
            <a:pPr lvl="2"/>
            <a:r>
              <a:rPr lang="en-US" sz="2400" dirty="0">
                <a:latin typeface="Calisto MT" panose="02040603050505030304" pitchFamily="18" charset="0"/>
              </a:rPr>
              <a:t>Other Information such as: </a:t>
            </a:r>
          </a:p>
          <a:p>
            <a:pPr lvl="3"/>
            <a:r>
              <a:rPr lang="en-US" sz="2400" dirty="0">
                <a:latin typeface="Calisto MT" panose="02040603050505030304" pitchFamily="18" charset="0"/>
              </a:rPr>
              <a:t>Food (Restaurant/Brown Bag)</a:t>
            </a:r>
          </a:p>
          <a:p>
            <a:pPr lvl="3"/>
            <a:r>
              <a:rPr lang="en-US" sz="2400" dirty="0">
                <a:latin typeface="Calisto MT" panose="02040603050505030304" pitchFamily="18" charset="0"/>
              </a:rPr>
              <a:t>Distance to scheduled gas stops</a:t>
            </a:r>
          </a:p>
          <a:p>
            <a:pPr lvl="3"/>
            <a:r>
              <a:rPr lang="en-US" sz="2400" dirty="0">
                <a:latin typeface="Calisto MT" panose="02040603050505030304" pitchFamily="18" charset="0"/>
              </a:rPr>
              <a:t>Are helmets required where you are traveling?</a:t>
            </a:r>
          </a:p>
          <a:p>
            <a:pPr marL="0" indent="0">
              <a:buNone/>
            </a:pPr>
            <a:endParaRPr lang="en-US" dirty="0"/>
          </a:p>
        </p:txBody>
      </p:sp>
      <p:sp>
        <p:nvSpPr>
          <p:cNvPr id="4" name="Slide Number Placeholder 3">
            <a:extLst>
              <a:ext uri="{FF2B5EF4-FFF2-40B4-BE49-F238E27FC236}">
                <a16:creationId xmlns:a16="http://schemas.microsoft.com/office/drawing/2014/main" id="{01F47950-3FA8-B561-099F-A98CAC035CA6}"/>
              </a:ext>
            </a:extLst>
          </p:cNvPr>
          <p:cNvSpPr>
            <a:spLocks noGrp="1"/>
          </p:cNvSpPr>
          <p:nvPr>
            <p:ph type="sldNum" sz="quarter" idx="12"/>
          </p:nvPr>
        </p:nvSpPr>
        <p:spPr/>
        <p:txBody>
          <a:bodyPr/>
          <a:lstStyle/>
          <a:p>
            <a:fld id="{10C38683-F2E0-46A5-AE44-63A2C5C08702}" type="slidenum">
              <a:rPr lang="en-US" smtClean="0"/>
              <a:t>6</a:t>
            </a:fld>
            <a:endParaRPr lang="en-US" dirty="0"/>
          </a:p>
        </p:txBody>
      </p:sp>
    </p:spTree>
    <p:extLst>
      <p:ext uri="{BB962C8B-B14F-4D97-AF65-F5344CB8AC3E}">
        <p14:creationId xmlns:p14="http://schemas.microsoft.com/office/powerpoint/2010/main" val="1737548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0C66-9A3B-F7CB-380F-7D49D7DAC5B4}"/>
              </a:ext>
            </a:extLst>
          </p:cNvPr>
          <p:cNvSpPr>
            <a:spLocks noGrp="1"/>
          </p:cNvSpPr>
          <p:nvPr>
            <p:ph type="title"/>
          </p:nvPr>
        </p:nvSpPr>
        <p:spPr>
          <a:xfrm>
            <a:off x="838200" y="365125"/>
            <a:ext cx="10515600" cy="650875"/>
          </a:xfrm>
        </p:spPr>
        <p:txBody>
          <a:bodyPr>
            <a:normAutofit/>
          </a:bodyPr>
          <a:lstStyle/>
          <a:p>
            <a:r>
              <a:rPr lang="en-US" sz="3600" b="1" kern="100" dirty="0">
                <a:effectLst/>
                <a:latin typeface="Calisto MT" panose="02040603050505030304" pitchFamily="18" charset="0"/>
                <a:ea typeface="Aptos" panose="020B0004020202020204" pitchFamily="34" charset="0"/>
                <a:cs typeface="Times New Roman" panose="02020603050405020304" pitchFamily="18" charset="0"/>
              </a:rPr>
              <a:t>What's a Ride Level &amp; Why Does it Matter?</a:t>
            </a:r>
            <a:endParaRPr lang="en-US" sz="3600" b="1" dirty="0">
              <a:latin typeface="Calisto MT" panose="02040603050505030304" pitchFamily="18" charset="0"/>
            </a:endParaRPr>
          </a:p>
        </p:txBody>
      </p:sp>
      <p:sp>
        <p:nvSpPr>
          <p:cNvPr id="3" name="Content Placeholder 2">
            <a:extLst>
              <a:ext uri="{FF2B5EF4-FFF2-40B4-BE49-F238E27FC236}">
                <a16:creationId xmlns:a16="http://schemas.microsoft.com/office/drawing/2014/main" id="{363F991F-1CE2-ABBF-76A1-0CB78E22FA0D}"/>
              </a:ext>
            </a:extLst>
          </p:cNvPr>
          <p:cNvSpPr>
            <a:spLocks noGrp="1"/>
          </p:cNvSpPr>
          <p:nvPr>
            <p:ph idx="1"/>
          </p:nvPr>
        </p:nvSpPr>
        <p:spPr>
          <a:xfrm>
            <a:off x="464457" y="1016000"/>
            <a:ext cx="11263085" cy="5476875"/>
          </a:xfrm>
        </p:spPr>
        <p:txBody>
          <a:bodyPr>
            <a:normAutofit/>
          </a:bodyPr>
          <a:lstStyle/>
          <a:p>
            <a:pPr marL="0" indent="0">
              <a:buNone/>
            </a:pPr>
            <a:r>
              <a:rPr lang="en-US" sz="2400" kern="100" dirty="0">
                <a:latin typeface="Calisto MT" panose="02040603050505030304" pitchFamily="18" charset="0"/>
                <a:ea typeface="Aptos" panose="020B0004020202020204" pitchFamily="34" charset="0"/>
                <a:cs typeface="Times New Roman" panose="02020603050405020304" pitchFamily="18" charset="0"/>
              </a:rPr>
              <a:t>T</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o make sure every member is safe and having fun, H.O.G. recommends that every ride is rated based on difficulty. This rating ranges from a Level 1 to a Level 5. Please pick rides that match your riding skills. </a:t>
            </a:r>
            <a:endParaRPr lang="en-US" sz="1200" kern="100" dirty="0">
              <a:effectLst/>
              <a:latin typeface="Calisto MT" panose="02040603050505030304" pitchFamily="18" charset="0"/>
              <a:ea typeface="Aptos" panose="020B0004020202020204" pitchFamily="34" charset="0"/>
              <a:cs typeface="Times New Roman" panose="02020603050405020304" pitchFamily="18" charset="0"/>
            </a:endParaRPr>
          </a:p>
          <a:p>
            <a:pPr marL="0" indent="0">
              <a:buNone/>
            </a:pPr>
            <a:endParaRPr lang="en-US" sz="1200" kern="100" dirty="0">
              <a:latin typeface="Calisto MT" panose="02040603050505030304" pitchFamily="18" charset="0"/>
              <a:ea typeface="Aptos" panose="020B0004020202020204" pitchFamily="34" charset="0"/>
              <a:cs typeface="Times New Roman" panose="02020603050405020304" pitchFamily="18" charset="0"/>
            </a:endParaRPr>
          </a:p>
          <a:p>
            <a:r>
              <a:rPr lang="en-US" sz="2400" b="1" u="sng" kern="100" dirty="0">
                <a:effectLst/>
                <a:latin typeface="Calisto MT" panose="02040603050505030304" pitchFamily="18" charset="0"/>
                <a:ea typeface="Aptos" panose="020B0004020202020204" pitchFamily="34" charset="0"/>
                <a:cs typeface="Times New Roman" panose="02020603050405020304" pitchFamily="18" charset="0"/>
              </a:rPr>
              <a:t>Level 1 Ride </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 These rides typically recommended for new riders or riders who are growing their skills. These rides are usually not very long in distance or time. They  do not consist of a lot of technical turns or demands. All riders are welcome to these. During these rides, riders are taught the basics of group riding as well as hand signals used by the group. </a:t>
            </a:r>
            <a:endParaRPr lang="en-US" sz="1000" kern="100" dirty="0">
              <a:effectLst/>
              <a:latin typeface="Calisto MT" panose="02040603050505030304" pitchFamily="18" charset="0"/>
              <a:ea typeface="Aptos" panose="020B0004020202020204" pitchFamily="34" charset="0"/>
              <a:cs typeface="Times New Roman" panose="02020603050405020304" pitchFamily="18" charset="0"/>
            </a:endParaRPr>
          </a:p>
          <a:p>
            <a:endParaRPr lang="en-US" sz="1000" b="1" kern="100" dirty="0">
              <a:latin typeface="Calisto MT" panose="02040603050505030304" pitchFamily="18" charset="0"/>
              <a:ea typeface="Aptos" panose="020B0004020202020204" pitchFamily="34" charset="0"/>
              <a:cs typeface="Times New Roman" panose="02020603050405020304" pitchFamily="18" charset="0"/>
            </a:endParaRPr>
          </a:p>
          <a:p>
            <a:r>
              <a:rPr lang="en-US" sz="2400" b="1" u="sng" kern="100" dirty="0">
                <a:effectLst/>
                <a:latin typeface="Calisto MT" panose="02040603050505030304" pitchFamily="18" charset="0"/>
                <a:ea typeface="Aptos" panose="020B0004020202020204" pitchFamily="34" charset="0"/>
                <a:cs typeface="Times New Roman" panose="02020603050405020304" pitchFamily="18" charset="0"/>
              </a:rPr>
              <a:t>Level 2 Ride </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 Like a Level 1 ride, Level 2 rides are beginning to be longer rides and or a little more technical. Level 2 rides are for those riders who are more comfortable with group riding and understand how to ride and communicate in a group setting. </a:t>
            </a:r>
          </a:p>
          <a:p>
            <a:pPr marL="0" marR="0" indent="0">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8A24DE8-C24E-7E84-8314-6524FB451519}"/>
              </a:ext>
            </a:extLst>
          </p:cNvPr>
          <p:cNvSpPr>
            <a:spLocks noGrp="1"/>
          </p:cNvSpPr>
          <p:nvPr>
            <p:ph type="sldNum" sz="quarter" idx="12"/>
          </p:nvPr>
        </p:nvSpPr>
        <p:spPr/>
        <p:txBody>
          <a:bodyPr/>
          <a:lstStyle/>
          <a:p>
            <a:fld id="{10C38683-F2E0-46A5-AE44-63A2C5C08702}" type="slidenum">
              <a:rPr lang="en-US" smtClean="0"/>
              <a:t>7</a:t>
            </a:fld>
            <a:endParaRPr lang="en-US" dirty="0"/>
          </a:p>
        </p:txBody>
      </p:sp>
    </p:spTree>
    <p:extLst>
      <p:ext uri="{BB962C8B-B14F-4D97-AF65-F5344CB8AC3E}">
        <p14:creationId xmlns:p14="http://schemas.microsoft.com/office/powerpoint/2010/main" val="3576487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5B40F-47C5-4C43-4C17-78227225E15B}"/>
              </a:ext>
            </a:extLst>
          </p:cNvPr>
          <p:cNvSpPr>
            <a:spLocks noGrp="1"/>
          </p:cNvSpPr>
          <p:nvPr>
            <p:ph type="title"/>
          </p:nvPr>
        </p:nvSpPr>
        <p:spPr>
          <a:xfrm>
            <a:off x="838200" y="365126"/>
            <a:ext cx="10515600" cy="723446"/>
          </a:xfrm>
        </p:spPr>
        <p:txBody>
          <a:bodyPr>
            <a:normAutofit/>
          </a:bodyPr>
          <a:lstStyle/>
          <a:p>
            <a:r>
              <a:rPr lang="en-US" sz="3600" b="1" kern="100" dirty="0">
                <a:effectLst/>
                <a:latin typeface="Calisto MT" panose="02040603050505030304" pitchFamily="18" charset="0"/>
                <a:ea typeface="Aptos" panose="020B0004020202020204" pitchFamily="34" charset="0"/>
                <a:cs typeface="Times New Roman" panose="02020603050405020304" pitchFamily="18" charset="0"/>
              </a:rPr>
              <a:t>What's a Ride Level &amp; Why Does it Matter? </a:t>
            </a:r>
            <a:r>
              <a:rPr lang="en-US" sz="2200" b="1" kern="100" dirty="0">
                <a:effectLst/>
                <a:latin typeface="Calisto MT" panose="02040603050505030304" pitchFamily="18" charset="0"/>
                <a:ea typeface="Aptos" panose="020B0004020202020204" pitchFamily="34" charset="0"/>
                <a:cs typeface="Times New Roman" panose="02020603050405020304" pitchFamily="18" charset="0"/>
              </a:rPr>
              <a:t>(cont.)</a:t>
            </a:r>
            <a:endParaRPr lang="en-US" sz="2200" b="1" dirty="0"/>
          </a:p>
        </p:txBody>
      </p:sp>
      <p:sp>
        <p:nvSpPr>
          <p:cNvPr id="3" name="Content Placeholder 2">
            <a:extLst>
              <a:ext uri="{FF2B5EF4-FFF2-40B4-BE49-F238E27FC236}">
                <a16:creationId xmlns:a16="http://schemas.microsoft.com/office/drawing/2014/main" id="{362AA4D6-6664-940C-AA78-3FDA4ACDB77F}"/>
              </a:ext>
            </a:extLst>
          </p:cNvPr>
          <p:cNvSpPr>
            <a:spLocks noGrp="1"/>
          </p:cNvSpPr>
          <p:nvPr>
            <p:ph idx="1"/>
          </p:nvPr>
        </p:nvSpPr>
        <p:spPr>
          <a:xfrm>
            <a:off x="640080" y="1088573"/>
            <a:ext cx="11094720" cy="5199856"/>
          </a:xfrm>
        </p:spPr>
        <p:txBody>
          <a:bodyPr>
            <a:normAutofit/>
          </a:bodyPr>
          <a:lstStyle/>
          <a:p>
            <a:r>
              <a:rPr lang="en-US" sz="2400" b="1" u="sng" kern="100" dirty="0">
                <a:effectLst/>
                <a:latin typeface="Calisto MT" panose="02040603050505030304" pitchFamily="18" charset="0"/>
                <a:ea typeface="Aptos" panose="020B0004020202020204" pitchFamily="34" charset="0"/>
                <a:cs typeface="Times New Roman" panose="02020603050405020304" pitchFamily="18" charset="0"/>
              </a:rPr>
              <a:t>Level 3 Ride </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 Level 3 rides involve more technical demands and sometimes longer distances. These rides could include, but are not limited to, more advanced turns, longer distances, elevation changes and more. These rides are perfect for riders who love a challenge.</a:t>
            </a:r>
            <a:endParaRPr lang="en-US" sz="1000" kern="100" dirty="0">
              <a:effectLst/>
              <a:latin typeface="Calisto MT" panose="02040603050505030304" pitchFamily="18" charset="0"/>
              <a:ea typeface="Aptos" panose="020B0004020202020204" pitchFamily="34" charset="0"/>
              <a:cs typeface="Times New Roman" panose="02020603050405020304" pitchFamily="18" charset="0"/>
            </a:endParaRPr>
          </a:p>
          <a:p>
            <a:endParaRPr lang="en-US" sz="1000" b="1" kern="100" dirty="0">
              <a:latin typeface="Calisto MT" panose="02040603050505030304" pitchFamily="18" charset="0"/>
              <a:ea typeface="Aptos" panose="020B0004020202020204" pitchFamily="34" charset="0"/>
              <a:cs typeface="Times New Roman" panose="02020603050405020304" pitchFamily="18" charset="0"/>
            </a:endParaRPr>
          </a:p>
          <a:p>
            <a:r>
              <a:rPr lang="en-US" sz="2400" b="1" u="sng" kern="100" dirty="0">
                <a:effectLst/>
                <a:latin typeface="Calisto MT" panose="02040603050505030304" pitchFamily="18" charset="0"/>
                <a:ea typeface="Aptos" panose="020B0004020202020204" pitchFamily="34" charset="0"/>
                <a:cs typeface="Times New Roman" panose="02020603050405020304" pitchFamily="18" charset="0"/>
              </a:rPr>
              <a:t>Level 4 Ride </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 These rides are usually longer and more technically demanding and will be a day or longer of riding. During these rides it is paramount to follow all of the rules of the road as well as group riding rules. </a:t>
            </a:r>
            <a:r>
              <a:rPr lang="en-US" sz="2400" i="1" kern="100" dirty="0">
                <a:effectLst/>
                <a:latin typeface="Calisto MT" panose="02040603050505030304" pitchFamily="18" charset="0"/>
                <a:ea typeface="Aptos" panose="020B0004020202020204" pitchFamily="34" charset="0"/>
                <a:cs typeface="Times New Roman" panose="02020603050405020304" pitchFamily="18" charset="0"/>
              </a:rPr>
              <a:t>THESE RIDES ARE CLOSED TO MEMBERS ONLY  </a:t>
            </a:r>
            <a:endParaRPr lang="en-US" sz="1000" i="1" kern="100" dirty="0">
              <a:effectLst/>
              <a:latin typeface="Calisto MT" panose="02040603050505030304" pitchFamily="18" charset="0"/>
              <a:ea typeface="Aptos" panose="020B0004020202020204" pitchFamily="34" charset="0"/>
              <a:cs typeface="Times New Roman" panose="02020603050405020304" pitchFamily="18" charset="0"/>
            </a:endParaRPr>
          </a:p>
          <a:p>
            <a:endParaRPr lang="en-US" sz="1000" b="1" i="1" kern="100" dirty="0">
              <a:latin typeface="Calisto MT" panose="02040603050505030304" pitchFamily="18" charset="0"/>
              <a:ea typeface="Aptos" panose="020B0004020202020204" pitchFamily="34" charset="0"/>
              <a:cs typeface="Times New Roman" panose="02020603050405020304" pitchFamily="18" charset="0"/>
            </a:endParaRPr>
          </a:p>
          <a:p>
            <a:r>
              <a:rPr lang="en-US" sz="2400" b="1" u="sng" kern="100" dirty="0">
                <a:effectLst/>
                <a:latin typeface="Calisto MT" panose="02040603050505030304" pitchFamily="18" charset="0"/>
                <a:ea typeface="Aptos" panose="020B0004020202020204" pitchFamily="34" charset="0"/>
                <a:cs typeface="Times New Roman" panose="02020603050405020304" pitchFamily="18" charset="0"/>
              </a:rPr>
              <a:t>Level 5 Ride </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 Level 5 ride will be the most challenging of them all. These rides are typically the most technical, longest or a combination of both. These rides will mostly be a full-day ride or longer. Please consider your riding skills prior to riding </a:t>
            </a:r>
            <a:r>
              <a:rPr lang="en-US" sz="2400" kern="100" dirty="0">
                <a:latin typeface="Calisto MT" panose="02040603050505030304" pitchFamily="18" charset="0"/>
                <a:ea typeface="Aptos" panose="020B0004020202020204" pitchFamily="34" charset="0"/>
                <a:cs typeface="Times New Roman" panose="02020603050405020304" pitchFamily="18" charset="0"/>
              </a:rPr>
              <a:t>Level 5 rides to</a:t>
            </a:r>
            <a:r>
              <a:rPr lang="en-US" sz="2400" kern="100" dirty="0">
                <a:effectLst/>
                <a:latin typeface="Calisto MT" panose="02040603050505030304" pitchFamily="18" charset="0"/>
                <a:ea typeface="Aptos" panose="020B0004020202020204" pitchFamily="34" charset="0"/>
                <a:cs typeface="Times New Roman" panose="02020603050405020304" pitchFamily="18" charset="0"/>
              </a:rPr>
              <a:t> ensure your safety as well as the safety of the group. </a:t>
            </a:r>
            <a:r>
              <a:rPr lang="en-US" sz="2400" i="1" kern="100" dirty="0">
                <a:effectLst/>
                <a:latin typeface="Calisto MT" panose="02040603050505030304" pitchFamily="18" charset="0"/>
                <a:ea typeface="Aptos" panose="020B0004020202020204" pitchFamily="34" charset="0"/>
                <a:cs typeface="Times New Roman" panose="02020603050405020304" pitchFamily="18" charset="0"/>
              </a:rPr>
              <a:t>THESE RIDES ARE CLOSED TO MEMBERS ONLY</a:t>
            </a:r>
          </a:p>
          <a:p>
            <a:endParaRPr lang="en-US" dirty="0"/>
          </a:p>
        </p:txBody>
      </p:sp>
      <p:sp>
        <p:nvSpPr>
          <p:cNvPr id="4" name="Slide Number Placeholder 3">
            <a:extLst>
              <a:ext uri="{FF2B5EF4-FFF2-40B4-BE49-F238E27FC236}">
                <a16:creationId xmlns:a16="http://schemas.microsoft.com/office/drawing/2014/main" id="{C8BE543A-1D77-D7EF-8DE9-28CF12B90732}"/>
              </a:ext>
            </a:extLst>
          </p:cNvPr>
          <p:cNvSpPr>
            <a:spLocks noGrp="1"/>
          </p:cNvSpPr>
          <p:nvPr>
            <p:ph type="sldNum" sz="quarter" idx="12"/>
          </p:nvPr>
        </p:nvSpPr>
        <p:spPr/>
        <p:txBody>
          <a:bodyPr/>
          <a:lstStyle/>
          <a:p>
            <a:fld id="{10C38683-F2E0-46A5-AE44-63A2C5C08702}" type="slidenum">
              <a:rPr lang="en-US" smtClean="0"/>
              <a:t>8</a:t>
            </a:fld>
            <a:endParaRPr lang="en-US" dirty="0"/>
          </a:p>
        </p:txBody>
      </p:sp>
    </p:spTree>
    <p:extLst>
      <p:ext uri="{BB962C8B-B14F-4D97-AF65-F5344CB8AC3E}">
        <p14:creationId xmlns:p14="http://schemas.microsoft.com/office/powerpoint/2010/main" val="2897867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61579" y="1129145"/>
            <a:ext cx="4442980" cy="2154652"/>
          </a:xfrm>
          <a:prstGeom prst="rect">
            <a:avLst/>
          </a:prstGeom>
        </p:spPr>
        <p:txBody>
          <a:bodyPr vert="horz" wrap="square" lIns="0" tIns="8659" rIns="0" bIns="0" rtlCol="0">
            <a:spAutoFit/>
          </a:bodyPr>
          <a:lstStyle/>
          <a:p>
            <a:pPr marL="8659">
              <a:spcBef>
                <a:spcPts val="68"/>
              </a:spcBef>
            </a:pPr>
            <a:r>
              <a:rPr sz="580" i="1" dirty="0">
                <a:solidFill>
                  <a:srgbClr val="67696D"/>
                </a:solidFill>
                <a:latin typeface="Arial"/>
                <a:cs typeface="Arial"/>
              </a:rPr>
              <a:t>Mail</a:t>
            </a:r>
            <a:r>
              <a:rPr sz="580" i="1" spc="-7" dirty="0">
                <a:solidFill>
                  <a:srgbClr val="67696D"/>
                </a:solidFill>
                <a:latin typeface="Arial"/>
                <a:cs typeface="Arial"/>
              </a:rPr>
              <a:t> </a:t>
            </a:r>
            <a:r>
              <a:rPr sz="580" i="1" dirty="0">
                <a:solidFill>
                  <a:srgbClr val="67696D"/>
                </a:solidFill>
                <a:latin typeface="Arial"/>
                <a:cs typeface="Arial"/>
              </a:rPr>
              <a:t>or</a:t>
            </a:r>
            <a:r>
              <a:rPr sz="580" i="1" spc="65" dirty="0">
                <a:solidFill>
                  <a:srgbClr val="67696D"/>
                </a:solidFill>
                <a:latin typeface="Arial"/>
                <a:cs typeface="Arial"/>
              </a:rPr>
              <a:t> </a:t>
            </a:r>
            <a:r>
              <a:rPr sz="580" i="1" dirty="0">
                <a:solidFill>
                  <a:srgbClr val="67696D"/>
                </a:solidFill>
                <a:latin typeface="Arial"/>
                <a:cs typeface="Arial"/>
              </a:rPr>
              <a:t>fax</a:t>
            </a:r>
            <a:r>
              <a:rPr sz="580" i="1" spc="-27" dirty="0">
                <a:solidFill>
                  <a:srgbClr val="67696D"/>
                </a:solidFill>
                <a:latin typeface="Arial"/>
                <a:cs typeface="Arial"/>
              </a:rPr>
              <a:t> </a:t>
            </a:r>
            <a:r>
              <a:rPr sz="580" i="1" dirty="0">
                <a:solidFill>
                  <a:srgbClr val="67696D"/>
                </a:solidFill>
                <a:latin typeface="Arial"/>
                <a:cs typeface="Arial"/>
              </a:rPr>
              <a:t>completed</a:t>
            </a:r>
            <a:r>
              <a:rPr sz="580" i="1" spc="31" dirty="0">
                <a:solidFill>
                  <a:srgbClr val="67696D"/>
                </a:solidFill>
                <a:latin typeface="Arial"/>
                <a:cs typeface="Arial"/>
              </a:rPr>
              <a:t> </a:t>
            </a:r>
            <a:r>
              <a:rPr sz="580" i="1" dirty="0">
                <a:solidFill>
                  <a:srgbClr val="67696D"/>
                </a:solidFill>
                <a:latin typeface="Arial"/>
                <a:cs typeface="Arial"/>
              </a:rPr>
              <a:t>form</a:t>
            </a:r>
            <a:r>
              <a:rPr sz="580" i="1" spc="7" dirty="0">
                <a:solidFill>
                  <a:srgbClr val="67696D"/>
                </a:solidFill>
                <a:latin typeface="Arial"/>
                <a:cs typeface="Arial"/>
              </a:rPr>
              <a:t> </a:t>
            </a:r>
            <a:r>
              <a:rPr sz="580" i="1" spc="-17" dirty="0">
                <a:solidFill>
                  <a:srgbClr val="67696D"/>
                </a:solidFill>
                <a:latin typeface="Arial"/>
                <a:cs typeface="Arial"/>
              </a:rPr>
              <a:t>to:</a:t>
            </a:r>
            <a:endParaRPr sz="580" dirty="0">
              <a:latin typeface="Arial"/>
              <a:cs typeface="Arial"/>
            </a:endParaRPr>
          </a:p>
          <a:p>
            <a:pPr marL="8659">
              <a:spcBef>
                <a:spcPts val="24"/>
              </a:spcBef>
            </a:pPr>
            <a:r>
              <a:rPr sz="580" b="1" spc="7" dirty="0">
                <a:solidFill>
                  <a:srgbClr val="2E3038"/>
                </a:solidFill>
                <a:latin typeface="Arial"/>
                <a:cs typeface="Arial"/>
              </a:rPr>
              <a:t>Harley-Davidson</a:t>
            </a:r>
            <a:r>
              <a:rPr sz="580" b="1" spc="65" dirty="0">
                <a:solidFill>
                  <a:srgbClr val="2E3038"/>
                </a:solidFill>
                <a:latin typeface="Arial"/>
                <a:cs typeface="Arial"/>
              </a:rPr>
              <a:t> </a:t>
            </a:r>
            <a:r>
              <a:rPr sz="580" b="1" spc="-7" dirty="0">
                <a:solidFill>
                  <a:srgbClr val="2E3038"/>
                </a:solidFill>
                <a:latin typeface="Arial"/>
                <a:cs typeface="Arial"/>
              </a:rPr>
              <a:t>Insurance</a:t>
            </a:r>
            <a:endParaRPr sz="580" dirty="0">
              <a:latin typeface="Arial"/>
              <a:cs typeface="Arial"/>
            </a:endParaRPr>
          </a:p>
          <a:p>
            <a:pPr marL="8659">
              <a:lnSpc>
                <a:spcPts val="672"/>
              </a:lnSpc>
              <a:spcBef>
                <a:spcPts val="133"/>
              </a:spcBef>
            </a:pPr>
            <a:r>
              <a:rPr sz="580" b="1" dirty="0">
                <a:solidFill>
                  <a:srgbClr val="44464A"/>
                </a:solidFill>
                <a:latin typeface="Arial"/>
                <a:cs typeface="Arial"/>
              </a:rPr>
              <a:t>222</a:t>
            </a:r>
            <a:r>
              <a:rPr sz="580" b="1" spc="75" dirty="0">
                <a:solidFill>
                  <a:srgbClr val="44464A"/>
                </a:solidFill>
                <a:latin typeface="Arial"/>
                <a:cs typeface="Arial"/>
              </a:rPr>
              <a:t> </a:t>
            </a:r>
            <a:r>
              <a:rPr sz="580" b="1" dirty="0">
                <a:solidFill>
                  <a:srgbClr val="44464A"/>
                </a:solidFill>
                <a:latin typeface="Arial"/>
                <a:cs typeface="Arial"/>
              </a:rPr>
              <a:t>W.</a:t>
            </a:r>
            <a:r>
              <a:rPr sz="580" b="1" spc="92" dirty="0">
                <a:solidFill>
                  <a:srgbClr val="44464A"/>
                </a:solidFill>
                <a:latin typeface="Arial"/>
                <a:cs typeface="Arial"/>
              </a:rPr>
              <a:t> </a:t>
            </a:r>
            <a:r>
              <a:rPr sz="580" b="1" dirty="0">
                <a:solidFill>
                  <a:srgbClr val="44464A"/>
                </a:solidFill>
                <a:latin typeface="Arial"/>
                <a:cs typeface="Arial"/>
              </a:rPr>
              <a:t>Adams,</a:t>
            </a:r>
            <a:r>
              <a:rPr sz="580" b="1" spc="51" dirty="0">
                <a:solidFill>
                  <a:srgbClr val="44464A"/>
                </a:solidFill>
                <a:latin typeface="Arial"/>
                <a:cs typeface="Arial"/>
              </a:rPr>
              <a:t> </a:t>
            </a:r>
            <a:r>
              <a:rPr sz="580" b="1" dirty="0">
                <a:solidFill>
                  <a:srgbClr val="44464A"/>
                </a:solidFill>
                <a:latin typeface="Arial"/>
                <a:cs typeface="Arial"/>
              </a:rPr>
              <a:t>Suite</a:t>
            </a:r>
            <a:r>
              <a:rPr sz="580" b="1" spc="-3" dirty="0">
                <a:solidFill>
                  <a:srgbClr val="44464A"/>
                </a:solidFill>
                <a:latin typeface="Arial"/>
                <a:cs typeface="Arial"/>
              </a:rPr>
              <a:t> </a:t>
            </a:r>
            <a:r>
              <a:rPr sz="580" b="1" spc="-14" dirty="0">
                <a:solidFill>
                  <a:srgbClr val="44464A"/>
                </a:solidFill>
                <a:latin typeface="Arial"/>
                <a:cs typeface="Arial"/>
              </a:rPr>
              <a:t>3100</a:t>
            </a:r>
            <a:endParaRPr sz="580" dirty="0">
              <a:latin typeface="Arial"/>
              <a:cs typeface="Arial"/>
            </a:endParaRPr>
          </a:p>
          <a:p>
            <a:pPr marL="8659">
              <a:lnSpc>
                <a:spcPts val="672"/>
              </a:lnSpc>
            </a:pPr>
            <a:r>
              <a:rPr sz="580" b="1" dirty="0">
                <a:solidFill>
                  <a:srgbClr val="44464A"/>
                </a:solidFill>
                <a:latin typeface="Arial"/>
                <a:cs typeface="Arial"/>
              </a:rPr>
              <a:t>Chicago,</a:t>
            </a:r>
            <a:r>
              <a:rPr sz="580" b="1" spc="95" dirty="0">
                <a:solidFill>
                  <a:srgbClr val="44464A"/>
                </a:solidFill>
                <a:latin typeface="Arial"/>
                <a:cs typeface="Arial"/>
              </a:rPr>
              <a:t> </a:t>
            </a:r>
            <a:r>
              <a:rPr sz="580" b="1" dirty="0">
                <a:solidFill>
                  <a:srgbClr val="2E3038"/>
                </a:solidFill>
                <a:latin typeface="Arial"/>
                <a:cs typeface="Arial"/>
              </a:rPr>
              <a:t>IL</a:t>
            </a:r>
            <a:r>
              <a:rPr sz="580" b="1" spc="24" dirty="0">
                <a:solidFill>
                  <a:srgbClr val="2E3038"/>
                </a:solidFill>
                <a:latin typeface="Arial"/>
                <a:cs typeface="Arial"/>
              </a:rPr>
              <a:t> </a:t>
            </a:r>
            <a:r>
              <a:rPr sz="580" b="1" spc="-7" dirty="0">
                <a:solidFill>
                  <a:srgbClr val="44464A"/>
                </a:solidFill>
                <a:latin typeface="Arial"/>
                <a:cs typeface="Arial"/>
              </a:rPr>
              <a:t>60606</a:t>
            </a:r>
            <a:endParaRPr sz="580" dirty="0">
              <a:latin typeface="Arial"/>
              <a:cs typeface="Arial"/>
            </a:endParaRPr>
          </a:p>
          <a:p>
            <a:pPr>
              <a:lnSpc>
                <a:spcPct val="100000"/>
              </a:lnSpc>
            </a:pPr>
            <a:endParaRPr sz="580" dirty="0">
              <a:latin typeface="Arial"/>
              <a:cs typeface="Arial"/>
            </a:endParaRPr>
          </a:p>
          <a:p>
            <a:pPr>
              <a:spcBef>
                <a:spcPts val="211"/>
              </a:spcBef>
            </a:pPr>
            <a:endParaRPr sz="580" dirty="0">
              <a:latin typeface="Arial"/>
              <a:cs typeface="Arial"/>
            </a:endParaRPr>
          </a:p>
          <a:p>
            <a:pPr marL="8659"/>
            <a:r>
              <a:rPr sz="580" b="1" dirty="0">
                <a:solidFill>
                  <a:srgbClr val="2E3038"/>
                </a:solidFill>
                <a:latin typeface="Arial"/>
                <a:cs typeface="Arial"/>
              </a:rPr>
              <a:t>FAX:</a:t>
            </a:r>
            <a:r>
              <a:rPr sz="580" b="1" spc="-10" dirty="0">
                <a:solidFill>
                  <a:srgbClr val="2E3038"/>
                </a:solidFill>
                <a:latin typeface="Arial"/>
                <a:cs typeface="Arial"/>
              </a:rPr>
              <a:t> </a:t>
            </a:r>
            <a:r>
              <a:rPr sz="580" dirty="0">
                <a:solidFill>
                  <a:srgbClr val="67696D"/>
                </a:solidFill>
                <a:latin typeface="Arial"/>
                <a:cs typeface="Arial"/>
              </a:rPr>
              <a:t>800</a:t>
            </a:r>
            <a:r>
              <a:rPr sz="580" dirty="0">
                <a:solidFill>
                  <a:srgbClr val="44464A"/>
                </a:solidFill>
                <a:latin typeface="Arial"/>
                <a:cs typeface="Arial"/>
              </a:rPr>
              <a:t>-</a:t>
            </a:r>
            <a:r>
              <a:rPr sz="580" dirty="0">
                <a:solidFill>
                  <a:srgbClr val="67696D"/>
                </a:solidFill>
                <a:latin typeface="Arial"/>
                <a:cs typeface="Arial"/>
              </a:rPr>
              <a:t>699</a:t>
            </a:r>
            <a:r>
              <a:rPr sz="580" dirty="0">
                <a:solidFill>
                  <a:srgbClr val="44464A"/>
                </a:solidFill>
                <a:latin typeface="Arial"/>
                <a:cs typeface="Arial"/>
              </a:rPr>
              <a:t>-</a:t>
            </a:r>
            <a:r>
              <a:rPr sz="580" dirty="0">
                <a:solidFill>
                  <a:srgbClr val="67696D"/>
                </a:solidFill>
                <a:latin typeface="Arial"/>
                <a:cs typeface="Arial"/>
              </a:rPr>
              <a:t>2</a:t>
            </a:r>
            <a:r>
              <a:rPr sz="580" dirty="0">
                <a:solidFill>
                  <a:srgbClr val="44464A"/>
                </a:solidFill>
                <a:latin typeface="Arial"/>
                <a:cs typeface="Arial"/>
              </a:rPr>
              <a:t>1</a:t>
            </a:r>
            <a:r>
              <a:rPr sz="580" dirty="0">
                <a:solidFill>
                  <a:srgbClr val="67696D"/>
                </a:solidFill>
                <a:latin typeface="Arial"/>
                <a:cs typeface="Arial"/>
              </a:rPr>
              <a:t>42</a:t>
            </a:r>
            <a:r>
              <a:rPr sz="580" spc="208" dirty="0">
                <a:solidFill>
                  <a:srgbClr val="67696D"/>
                </a:solidFill>
                <a:latin typeface="Arial"/>
                <a:cs typeface="Arial"/>
              </a:rPr>
              <a:t> </a:t>
            </a:r>
            <a:r>
              <a:rPr sz="580" b="1" dirty="0">
                <a:solidFill>
                  <a:srgbClr val="2E3038"/>
                </a:solidFill>
                <a:latin typeface="Arial"/>
                <a:cs typeface="Arial"/>
              </a:rPr>
              <a:t>.PHONE:</a:t>
            </a:r>
            <a:r>
              <a:rPr sz="580" b="1" spc="95" dirty="0">
                <a:solidFill>
                  <a:srgbClr val="2E3038"/>
                </a:solidFill>
                <a:latin typeface="Arial"/>
                <a:cs typeface="Arial"/>
              </a:rPr>
              <a:t> </a:t>
            </a:r>
            <a:r>
              <a:rPr sz="580" dirty="0">
                <a:solidFill>
                  <a:srgbClr val="67696D"/>
                </a:solidFill>
                <a:latin typeface="Arial"/>
                <a:cs typeface="Arial"/>
              </a:rPr>
              <a:t>888</a:t>
            </a:r>
            <a:r>
              <a:rPr sz="580" dirty="0">
                <a:solidFill>
                  <a:srgbClr val="44464A"/>
                </a:solidFill>
                <a:latin typeface="Arial"/>
                <a:cs typeface="Arial"/>
              </a:rPr>
              <a:t>-</a:t>
            </a:r>
            <a:r>
              <a:rPr sz="580" dirty="0">
                <a:solidFill>
                  <a:srgbClr val="67696D"/>
                </a:solidFill>
                <a:latin typeface="Arial"/>
                <a:cs typeface="Arial"/>
              </a:rPr>
              <a:t>690</a:t>
            </a:r>
            <a:r>
              <a:rPr sz="580" dirty="0">
                <a:solidFill>
                  <a:srgbClr val="44464A"/>
                </a:solidFill>
                <a:latin typeface="Arial"/>
                <a:cs typeface="Arial"/>
              </a:rPr>
              <a:t>-</a:t>
            </a:r>
            <a:r>
              <a:rPr sz="580" dirty="0">
                <a:solidFill>
                  <a:srgbClr val="67696D"/>
                </a:solidFill>
                <a:latin typeface="Arial"/>
                <a:cs typeface="Arial"/>
              </a:rPr>
              <a:t>5600</a:t>
            </a:r>
            <a:r>
              <a:rPr sz="580" spc="225" dirty="0">
                <a:solidFill>
                  <a:srgbClr val="67696D"/>
                </a:solidFill>
                <a:latin typeface="Arial"/>
                <a:cs typeface="Arial"/>
              </a:rPr>
              <a:t> </a:t>
            </a:r>
            <a:r>
              <a:rPr sz="580" b="1" dirty="0">
                <a:solidFill>
                  <a:srgbClr val="2E3038"/>
                </a:solidFill>
                <a:latin typeface="Arial"/>
                <a:cs typeface="Arial"/>
              </a:rPr>
              <a:t>-EMAIL:</a:t>
            </a:r>
            <a:r>
              <a:rPr sz="580" b="1" spc="82" dirty="0">
                <a:solidFill>
                  <a:srgbClr val="2E3038"/>
                </a:solidFill>
                <a:latin typeface="Arial"/>
                <a:cs typeface="Arial"/>
              </a:rPr>
              <a:t> </a:t>
            </a:r>
            <a:r>
              <a:rPr sz="580" i="1" spc="-7" dirty="0">
                <a:solidFill>
                  <a:srgbClr val="67696D"/>
                </a:solidFill>
                <a:latin typeface="Arial"/>
                <a:cs typeface="Arial"/>
                <a:hlinkClick r:id="rId2"/>
              </a:rPr>
              <a:t>deafershipinsurance@hdfsi.com</a:t>
            </a:r>
            <a:endParaRPr sz="580" dirty="0">
              <a:latin typeface="Arial"/>
              <a:cs typeface="Arial"/>
            </a:endParaRPr>
          </a:p>
          <a:p>
            <a:pPr>
              <a:spcBef>
                <a:spcPts val="412"/>
              </a:spcBef>
            </a:pPr>
            <a:endParaRPr sz="580" dirty="0">
              <a:latin typeface="Arial"/>
              <a:cs typeface="Arial"/>
            </a:endParaRPr>
          </a:p>
          <a:p>
            <a:pPr marL="8659">
              <a:tabLst>
                <a:tab pos="2948775" algn="l"/>
              </a:tabLst>
            </a:pPr>
            <a:r>
              <a:rPr sz="614" spc="-7" dirty="0">
                <a:solidFill>
                  <a:srgbClr val="67696D"/>
                </a:solidFill>
                <a:latin typeface="Arial"/>
                <a:cs typeface="Arial"/>
              </a:rPr>
              <a:t>Chapte</a:t>
            </a:r>
            <a:r>
              <a:rPr sz="614" spc="-7" dirty="0">
                <a:solidFill>
                  <a:srgbClr val="44464A"/>
                </a:solidFill>
                <a:latin typeface="Arial"/>
                <a:cs typeface="Arial"/>
              </a:rPr>
              <a:t>r</a:t>
            </a:r>
            <a:r>
              <a:rPr sz="614" spc="-27" dirty="0">
                <a:solidFill>
                  <a:srgbClr val="44464A"/>
                </a:solidFill>
                <a:latin typeface="Arial"/>
                <a:cs typeface="Arial"/>
              </a:rPr>
              <a:t> </a:t>
            </a:r>
            <a:r>
              <a:rPr sz="614" dirty="0">
                <a:solidFill>
                  <a:srgbClr val="67696D"/>
                </a:solidFill>
                <a:latin typeface="Arial"/>
                <a:cs typeface="Arial"/>
              </a:rPr>
              <a:t>Name:</a:t>
            </a:r>
            <a:r>
              <a:rPr sz="614" spc="300" dirty="0">
                <a:solidFill>
                  <a:srgbClr val="67696D"/>
                </a:solidFill>
                <a:latin typeface="Arial"/>
                <a:cs typeface="Arial"/>
              </a:rPr>
              <a:t> </a:t>
            </a:r>
            <a:r>
              <a:rPr sz="614" u="heavy" spc="-7" dirty="0">
                <a:uFill>
                  <a:solidFill>
                    <a:srgbClr val="44464A"/>
                  </a:solidFill>
                </a:uFill>
                <a:latin typeface="Arial"/>
                <a:cs typeface="Arial"/>
              </a:rPr>
              <a:t>Intermountain</a:t>
            </a:r>
            <a:r>
              <a:rPr sz="614" u="heavy" spc="-14" dirty="0">
                <a:uFill>
                  <a:solidFill>
                    <a:srgbClr val="44464A"/>
                  </a:solidFill>
                </a:uFill>
                <a:latin typeface="Arial"/>
                <a:cs typeface="Arial"/>
              </a:rPr>
              <a:t> </a:t>
            </a:r>
            <a:r>
              <a:rPr sz="614" u="heavy" dirty="0">
                <a:uFill>
                  <a:solidFill>
                    <a:srgbClr val="44464A"/>
                  </a:solidFill>
                </a:uFill>
                <a:latin typeface="Arial"/>
                <a:cs typeface="Arial"/>
              </a:rPr>
              <a:t>Chapter</a:t>
            </a:r>
            <a:r>
              <a:rPr sz="614" u="heavy" spc="31" dirty="0">
                <a:uFill>
                  <a:solidFill>
                    <a:srgbClr val="44464A"/>
                  </a:solidFill>
                </a:uFill>
                <a:latin typeface="Arial"/>
                <a:cs typeface="Arial"/>
              </a:rPr>
              <a:t> </a:t>
            </a:r>
            <a:r>
              <a:rPr sz="614" u="heavy" dirty="0">
                <a:uFill>
                  <a:solidFill>
                    <a:srgbClr val="44464A"/>
                  </a:solidFill>
                </a:uFill>
                <a:latin typeface="Arial"/>
                <a:cs typeface="Arial"/>
              </a:rPr>
              <a:t>of</a:t>
            </a:r>
            <a:r>
              <a:rPr sz="614" u="heavy" spc="24" dirty="0">
                <a:uFill>
                  <a:solidFill>
                    <a:srgbClr val="44464A"/>
                  </a:solidFill>
                </a:uFill>
                <a:latin typeface="Arial"/>
                <a:cs typeface="Arial"/>
              </a:rPr>
              <a:t> </a:t>
            </a:r>
            <a:r>
              <a:rPr sz="614" u="heavy" spc="-17" dirty="0">
                <a:uFill>
                  <a:solidFill>
                    <a:srgbClr val="44464A"/>
                  </a:solidFill>
                </a:uFill>
                <a:latin typeface="Arial"/>
                <a:cs typeface="Arial"/>
              </a:rPr>
              <a:t>HOG</a:t>
            </a:r>
            <a:r>
              <a:rPr sz="614" dirty="0">
                <a:latin typeface="Arial"/>
                <a:cs typeface="Arial"/>
              </a:rPr>
              <a:t>	</a:t>
            </a:r>
            <a:r>
              <a:rPr sz="614" dirty="0">
                <a:solidFill>
                  <a:srgbClr val="67696D"/>
                </a:solidFill>
                <a:latin typeface="Arial"/>
                <a:cs typeface="Arial"/>
              </a:rPr>
              <a:t>Chapter#:</a:t>
            </a:r>
            <a:r>
              <a:rPr sz="614" spc="24" dirty="0">
                <a:solidFill>
                  <a:srgbClr val="67696D"/>
                </a:solidFill>
                <a:latin typeface="Arial"/>
                <a:cs typeface="Arial"/>
              </a:rPr>
              <a:t> </a:t>
            </a:r>
            <a:r>
              <a:rPr sz="614" spc="-7" dirty="0">
                <a:solidFill>
                  <a:srgbClr val="2E3038"/>
                </a:solidFill>
                <a:latin typeface="Arial"/>
                <a:cs typeface="Arial"/>
              </a:rPr>
              <a:t>_</a:t>
            </a:r>
            <a:r>
              <a:rPr sz="614" spc="-7" dirty="0">
                <a:solidFill>
                  <a:srgbClr val="1A1A1A"/>
                </a:solidFill>
                <a:latin typeface="Arial"/>
                <a:cs typeface="Arial"/>
              </a:rPr>
              <a:t>1</a:t>
            </a:r>
            <a:r>
              <a:rPr sz="614" spc="-7" dirty="0">
                <a:solidFill>
                  <a:srgbClr val="2E3038"/>
                </a:solidFill>
                <a:latin typeface="Arial"/>
                <a:cs typeface="Arial"/>
              </a:rPr>
              <a:t>_2_5_5</a:t>
            </a:r>
            <a:endParaRPr sz="614" dirty="0">
              <a:latin typeface="Arial"/>
              <a:cs typeface="Arial"/>
            </a:endParaRPr>
          </a:p>
          <a:p>
            <a:pPr marL="8659" marR="3464">
              <a:lnSpc>
                <a:spcPct val="170000"/>
              </a:lnSpc>
              <a:spcBef>
                <a:spcPts val="123"/>
              </a:spcBef>
              <a:tabLst>
                <a:tab pos="2934488" algn="l"/>
                <a:tab pos="4412122" algn="l"/>
                <a:tab pos="4433769" algn="l"/>
              </a:tabLst>
            </a:pPr>
            <a:r>
              <a:rPr sz="614" dirty="0">
                <a:solidFill>
                  <a:srgbClr val="44464A"/>
                </a:solidFill>
                <a:latin typeface="Arial"/>
                <a:cs typeface="Arial"/>
              </a:rPr>
              <a:t>R</a:t>
            </a:r>
            <a:r>
              <a:rPr sz="614" dirty="0">
                <a:solidFill>
                  <a:srgbClr val="67696D"/>
                </a:solidFill>
                <a:latin typeface="Arial"/>
                <a:cs typeface="Arial"/>
              </a:rPr>
              <a:t>eport</a:t>
            </a:r>
            <a:r>
              <a:rPr sz="614" dirty="0">
                <a:solidFill>
                  <a:srgbClr val="44464A"/>
                </a:solidFill>
                <a:latin typeface="Arial"/>
                <a:cs typeface="Arial"/>
              </a:rPr>
              <a:t>i</a:t>
            </a:r>
            <a:r>
              <a:rPr sz="614" dirty="0">
                <a:solidFill>
                  <a:srgbClr val="67696D"/>
                </a:solidFill>
                <a:latin typeface="Arial"/>
                <a:cs typeface="Arial"/>
              </a:rPr>
              <a:t>ng Chapte</a:t>
            </a:r>
            <a:r>
              <a:rPr sz="614" dirty="0">
                <a:solidFill>
                  <a:srgbClr val="44464A"/>
                </a:solidFill>
                <a:latin typeface="Arial"/>
                <a:cs typeface="Arial"/>
              </a:rPr>
              <a:t>r</a:t>
            </a:r>
            <a:r>
              <a:rPr sz="614" spc="-3" dirty="0">
                <a:solidFill>
                  <a:srgbClr val="44464A"/>
                </a:solidFill>
                <a:latin typeface="Arial"/>
                <a:cs typeface="Arial"/>
              </a:rPr>
              <a:t> </a:t>
            </a:r>
            <a:r>
              <a:rPr sz="614" dirty="0">
                <a:solidFill>
                  <a:srgbClr val="67696D"/>
                </a:solidFill>
                <a:latin typeface="Arial"/>
                <a:cs typeface="Arial"/>
              </a:rPr>
              <a:t>Officer</a:t>
            </a:r>
            <a:r>
              <a:rPr sz="614" spc="-10" dirty="0">
                <a:solidFill>
                  <a:srgbClr val="67696D"/>
                </a:solidFill>
                <a:latin typeface="Arial"/>
                <a:cs typeface="Arial"/>
              </a:rPr>
              <a:t> </a:t>
            </a:r>
            <a:r>
              <a:rPr sz="614" dirty="0">
                <a:solidFill>
                  <a:srgbClr val="67696D"/>
                </a:solidFill>
                <a:latin typeface="Arial"/>
                <a:cs typeface="Arial"/>
              </a:rPr>
              <a:t>Name</a:t>
            </a:r>
            <a:r>
              <a:rPr sz="614" dirty="0">
                <a:solidFill>
                  <a:srgbClr val="2E3038"/>
                </a:solidFill>
                <a:latin typeface="Arial"/>
                <a:cs typeface="Arial"/>
              </a:rPr>
              <a:t>:</a:t>
            </a:r>
            <a:r>
              <a:rPr sz="614" spc="-10" dirty="0">
                <a:solidFill>
                  <a:srgbClr val="2E3038"/>
                </a:solidFill>
                <a:latin typeface="Arial"/>
                <a:cs typeface="Arial"/>
              </a:rPr>
              <a:t> </a:t>
            </a:r>
            <a:r>
              <a:rPr sz="614" u="dash" dirty="0">
                <a:solidFill>
                  <a:srgbClr val="2E3038"/>
                </a:solidFill>
                <a:uFill>
                  <a:solidFill>
                    <a:srgbClr val="2D2F37"/>
                  </a:solidFill>
                </a:uFill>
                <a:latin typeface="Arial"/>
                <a:cs typeface="Arial"/>
              </a:rPr>
              <a:t>	</a:t>
            </a:r>
            <a:r>
              <a:rPr sz="614" spc="-51" dirty="0">
                <a:solidFill>
                  <a:srgbClr val="2E3038"/>
                </a:solidFill>
                <a:latin typeface="Arial"/>
                <a:cs typeface="Arial"/>
              </a:rPr>
              <a:t> </a:t>
            </a:r>
            <a:r>
              <a:rPr sz="614" spc="-7" dirty="0">
                <a:solidFill>
                  <a:srgbClr val="67696D"/>
                </a:solidFill>
                <a:latin typeface="Arial"/>
                <a:cs typeface="Arial"/>
              </a:rPr>
              <a:t>Home </a:t>
            </a:r>
            <a:r>
              <a:rPr sz="614" dirty="0">
                <a:solidFill>
                  <a:srgbClr val="44464A"/>
                </a:solidFill>
                <a:latin typeface="Arial"/>
                <a:cs typeface="Arial"/>
              </a:rPr>
              <a:t>P</a:t>
            </a:r>
            <a:r>
              <a:rPr sz="614" dirty="0">
                <a:solidFill>
                  <a:srgbClr val="67696D"/>
                </a:solidFill>
                <a:latin typeface="Arial"/>
                <a:cs typeface="Arial"/>
              </a:rPr>
              <a:t>hone: </a:t>
            </a:r>
            <a:r>
              <a:rPr sz="614" u="dash" dirty="0">
                <a:solidFill>
                  <a:srgbClr val="67696D"/>
                </a:solidFill>
                <a:uFill>
                  <a:solidFill>
                    <a:srgbClr val="2D2F37"/>
                  </a:solidFill>
                </a:uFill>
                <a:latin typeface="Arial"/>
                <a:cs typeface="Arial"/>
              </a:rPr>
              <a:t>		</a:t>
            </a:r>
            <a:r>
              <a:rPr sz="614" dirty="0">
                <a:solidFill>
                  <a:srgbClr val="67696D"/>
                </a:solidFill>
                <a:latin typeface="Arial"/>
                <a:cs typeface="Arial"/>
              </a:rPr>
              <a:t> </a:t>
            </a:r>
            <a:r>
              <a:rPr sz="614" u="dash" dirty="0">
                <a:solidFill>
                  <a:srgbClr val="67696D"/>
                </a:solidFill>
                <a:uFill>
                  <a:solidFill>
                    <a:srgbClr val="2D2F37"/>
                  </a:solidFill>
                </a:uFill>
                <a:latin typeface="Arial"/>
                <a:cs typeface="Arial"/>
              </a:rPr>
              <a:t>Ma</a:t>
            </a:r>
            <a:r>
              <a:rPr sz="614" dirty="0">
                <a:solidFill>
                  <a:srgbClr val="67696D"/>
                </a:solidFill>
                <a:latin typeface="Arial"/>
                <a:cs typeface="Arial"/>
              </a:rPr>
              <a:t>iling Address</a:t>
            </a:r>
            <a:r>
              <a:rPr sz="614" dirty="0">
                <a:solidFill>
                  <a:srgbClr val="2E3038"/>
                </a:solidFill>
                <a:latin typeface="Arial"/>
                <a:cs typeface="Arial"/>
              </a:rPr>
              <a:t>: </a:t>
            </a:r>
            <a:r>
              <a:rPr sz="614" u="dash" dirty="0">
                <a:solidFill>
                  <a:srgbClr val="2E3038"/>
                </a:solidFill>
                <a:uFill>
                  <a:solidFill>
                    <a:srgbClr val="2D2F37"/>
                  </a:solidFill>
                </a:uFill>
                <a:latin typeface="Arial"/>
                <a:cs typeface="Arial"/>
              </a:rPr>
              <a:t>	</a:t>
            </a:r>
            <a:r>
              <a:rPr sz="614" dirty="0">
                <a:solidFill>
                  <a:srgbClr val="2E3038"/>
                </a:solidFill>
                <a:latin typeface="Arial"/>
                <a:cs typeface="Arial"/>
              </a:rPr>
              <a:t> </a:t>
            </a:r>
            <a:r>
              <a:rPr sz="614" dirty="0">
                <a:solidFill>
                  <a:srgbClr val="67696D"/>
                </a:solidFill>
                <a:latin typeface="Arial"/>
                <a:cs typeface="Arial"/>
              </a:rPr>
              <a:t>Work </a:t>
            </a:r>
            <a:r>
              <a:rPr sz="614" dirty="0">
                <a:solidFill>
                  <a:srgbClr val="44464A"/>
                </a:solidFill>
                <a:latin typeface="Arial"/>
                <a:cs typeface="Arial"/>
              </a:rPr>
              <a:t>P</a:t>
            </a:r>
            <a:r>
              <a:rPr sz="614" dirty="0">
                <a:solidFill>
                  <a:srgbClr val="79797D"/>
                </a:solidFill>
                <a:latin typeface="Arial"/>
                <a:cs typeface="Arial"/>
              </a:rPr>
              <a:t>hone:</a:t>
            </a:r>
            <a:r>
              <a:rPr sz="614" spc="-37" dirty="0">
                <a:solidFill>
                  <a:srgbClr val="79797D"/>
                </a:solidFill>
                <a:latin typeface="Arial"/>
                <a:cs typeface="Arial"/>
              </a:rPr>
              <a:t> </a:t>
            </a:r>
            <a:r>
              <a:rPr sz="614" u="dash" dirty="0">
                <a:solidFill>
                  <a:srgbClr val="79797D"/>
                </a:solidFill>
                <a:uFill>
                  <a:solidFill>
                    <a:srgbClr val="2D2F37"/>
                  </a:solidFill>
                </a:uFill>
                <a:latin typeface="Arial"/>
                <a:cs typeface="Arial"/>
              </a:rPr>
              <a:t>	</a:t>
            </a:r>
            <a:endParaRPr sz="614" dirty="0">
              <a:latin typeface="Arial"/>
              <a:cs typeface="Arial"/>
            </a:endParaRPr>
          </a:p>
          <a:p>
            <a:pPr marL="8659" marR="25111" indent="2938384">
              <a:lnSpc>
                <a:spcPts val="1336"/>
              </a:lnSpc>
              <a:spcBef>
                <a:spcPts val="20"/>
              </a:spcBef>
              <a:tabLst>
                <a:tab pos="4412122" algn="l"/>
              </a:tabLst>
            </a:pPr>
            <a:r>
              <a:rPr sz="614" dirty="0">
                <a:solidFill>
                  <a:srgbClr val="67696D"/>
                </a:solidFill>
                <a:latin typeface="Arial"/>
                <a:cs typeface="Arial"/>
              </a:rPr>
              <a:t>Bes</a:t>
            </a:r>
            <a:r>
              <a:rPr sz="614" dirty="0">
                <a:solidFill>
                  <a:srgbClr val="44464A"/>
                </a:solidFill>
                <a:latin typeface="Arial"/>
                <a:cs typeface="Arial"/>
              </a:rPr>
              <a:t>t t</a:t>
            </a:r>
            <a:r>
              <a:rPr sz="614" dirty="0">
                <a:solidFill>
                  <a:srgbClr val="67696D"/>
                </a:solidFill>
                <a:latin typeface="Arial"/>
                <a:cs typeface="Arial"/>
              </a:rPr>
              <a:t>ime to </a:t>
            </a:r>
            <a:r>
              <a:rPr sz="614" dirty="0">
                <a:solidFill>
                  <a:srgbClr val="79797D"/>
                </a:solidFill>
                <a:latin typeface="Arial"/>
                <a:cs typeface="Arial"/>
              </a:rPr>
              <a:t>call:</a:t>
            </a:r>
            <a:r>
              <a:rPr sz="614" spc="133" dirty="0">
                <a:solidFill>
                  <a:srgbClr val="79797D"/>
                </a:solidFill>
                <a:latin typeface="Arial"/>
                <a:cs typeface="Arial"/>
              </a:rPr>
              <a:t> </a:t>
            </a:r>
            <a:r>
              <a:rPr sz="614" u="dash" dirty="0">
                <a:solidFill>
                  <a:srgbClr val="79797D"/>
                </a:solidFill>
                <a:uFill>
                  <a:solidFill>
                    <a:srgbClr val="2D2F37"/>
                  </a:solidFill>
                </a:uFill>
                <a:latin typeface="Arial"/>
                <a:cs typeface="Arial"/>
              </a:rPr>
              <a:t>	</a:t>
            </a:r>
            <a:r>
              <a:rPr sz="614" dirty="0">
                <a:solidFill>
                  <a:srgbClr val="79797D"/>
                </a:solidFill>
                <a:latin typeface="Arial"/>
                <a:cs typeface="Arial"/>
              </a:rPr>
              <a:t> </a:t>
            </a:r>
            <a:r>
              <a:rPr sz="614" u="dash" spc="-7" dirty="0">
                <a:solidFill>
                  <a:srgbClr val="44464A"/>
                </a:solidFill>
                <a:uFill>
                  <a:solidFill>
                    <a:srgbClr val="000000"/>
                  </a:solidFill>
                </a:uFill>
                <a:latin typeface="Arial"/>
                <a:cs typeface="Arial"/>
              </a:rPr>
              <a:t>E-</a:t>
            </a:r>
            <a:r>
              <a:rPr sz="614" u="dash" dirty="0">
                <a:solidFill>
                  <a:srgbClr val="44464A"/>
                </a:solidFill>
                <a:uFill>
                  <a:solidFill>
                    <a:srgbClr val="000000"/>
                  </a:solidFill>
                </a:uFill>
                <a:latin typeface="Arial"/>
                <a:cs typeface="Arial"/>
              </a:rPr>
              <a:t>m</a:t>
            </a:r>
            <a:r>
              <a:rPr sz="614" u="dash" dirty="0">
                <a:solidFill>
                  <a:srgbClr val="67696D"/>
                </a:solidFill>
                <a:uFill>
                  <a:solidFill>
                    <a:srgbClr val="000000"/>
                  </a:solidFill>
                </a:uFill>
                <a:latin typeface="Arial"/>
                <a:cs typeface="Arial"/>
              </a:rPr>
              <a:t>ai</a:t>
            </a:r>
            <a:r>
              <a:rPr sz="614" u="dash" dirty="0">
                <a:solidFill>
                  <a:srgbClr val="44464A"/>
                </a:solidFill>
                <a:uFill>
                  <a:solidFill>
                    <a:srgbClr val="000000"/>
                  </a:solidFill>
                </a:uFill>
                <a:latin typeface="Arial"/>
                <a:cs typeface="Arial"/>
              </a:rPr>
              <a:t>l </a:t>
            </a:r>
            <a:r>
              <a:rPr sz="614" u="dash" spc="-7" dirty="0">
                <a:solidFill>
                  <a:srgbClr val="67696D"/>
                </a:solidFill>
                <a:uFill>
                  <a:solidFill>
                    <a:srgbClr val="000000"/>
                  </a:solidFill>
                </a:uFill>
                <a:latin typeface="Arial"/>
                <a:cs typeface="Arial"/>
              </a:rPr>
              <a:t>Add</a:t>
            </a:r>
            <a:r>
              <a:rPr sz="614" u="dash" spc="-7" dirty="0">
                <a:solidFill>
                  <a:srgbClr val="44464A"/>
                </a:solidFill>
                <a:uFill>
                  <a:solidFill>
                    <a:srgbClr val="000000"/>
                  </a:solidFill>
                </a:uFill>
                <a:latin typeface="Arial"/>
                <a:cs typeface="Arial"/>
              </a:rPr>
              <a:t>r</a:t>
            </a:r>
            <a:r>
              <a:rPr sz="614" u="dash" spc="-7" dirty="0">
                <a:solidFill>
                  <a:srgbClr val="67696D"/>
                </a:solidFill>
                <a:uFill>
                  <a:solidFill>
                    <a:srgbClr val="000000"/>
                  </a:solidFill>
                </a:uFill>
                <a:latin typeface="Arial"/>
                <a:cs typeface="Arial"/>
              </a:rPr>
              <a:t>ess</a:t>
            </a:r>
            <a:r>
              <a:rPr sz="614" u="dash" spc="-7" dirty="0">
                <a:solidFill>
                  <a:srgbClr val="2E3038"/>
                </a:solidFill>
                <a:uFill>
                  <a:solidFill>
                    <a:srgbClr val="000000"/>
                  </a:solidFill>
                </a:uFill>
                <a:latin typeface="Arial"/>
                <a:cs typeface="Arial"/>
              </a:rPr>
              <a:t>:</a:t>
            </a:r>
            <a:r>
              <a:rPr sz="614" u="dash" dirty="0">
                <a:solidFill>
                  <a:srgbClr val="2E3038"/>
                </a:solidFill>
                <a:uFill>
                  <a:solidFill>
                    <a:srgbClr val="000000"/>
                  </a:solidFill>
                </a:uFill>
                <a:latin typeface="Arial"/>
                <a:cs typeface="Arial"/>
              </a:rPr>
              <a:t>	</a:t>
            </a:r>
            <a:endParaRPr sz="614" dirty="0">
              <a:latin typeface="Arial"/>
              <a:cs typeface="Arial"/>
            </a:endParaRPr>
          </a:p>
          <a:p>
            <a:pPr marR="41130" algn="ctr">
              <a:spcBef>
                <a:spcPts val="484"/>
              </a:spcBef>
            </a:pPr>
            <a:r>
              <a:rPr sz="750" b="1" dirty="0">
                <a:solidFill>
                  <a:srgbClr val="FF0000"/>
                </a:solidFill>
                <a:latin typeface="Arial"/>
                <a:cs typeface="Arial"/>
              </a:rPr>
              <a:t>IMCHOG </a:t>
            </a:r>
            <a:r>
              <a:rPr sz="750" b="1" spc="-7" dirty="0">
                <a:solidFill>
                  <a:srgbClr val="FF0000"/>
                </a:solidFill>
                <a:latin typeface="Arial"/>
                <a:cs typeface="Arial"/>
              </a:rPr>
              <a:t>Road</a:t>
            </a:r>
            <a:r>
              <a:rPr sz="750" b="1" spc="-41" dirty="0">
                <a:solidFill>
                  <a:srgbClr val="FF0000"/>
                </a:solidFill>
                <a:latin typeface="Arial"/>
                <a:cs typeface="Arial"/>
              </a:rPr>
              <a:t> </a:t>
            </a:r>
            <a:r>
              <a:rPr sz="750" b="1" dirty="0">
                <a:solidFill>
                  <a:srgbClr val="FF0000"/>
                </a:solidFill>
                <a:latin typeface="Arial"/>
                <a:cs typeface="Arial"/>
              </a:rPr>
              <a:t>Captain -</a:t>
            </a:r>
            <a:r>
              <a:rPr sz="750" b="1" spc="-10" dirty="0">
                <a:solidFill>
                  <a:srgbClr val="FF0000"/>
                </a:solidFill>
                <a:latin typeface="Arial"/>
                <a:cs typeface="Arial"/>
              </a:rPr>
              <a:t> </a:t>
            </a:r>
            <a:r>
              <a:rPr sz="750" b="1" dirty="0">
                <a:solidFill>
                  <a:srgbClr val="FF0000"/>
                </a:solidFill>
                <a:latin typeface="Arial"/>
                <a:cs typeface="Arial"/>
              </a:rPr>
              <a:t>complete</a:t>
            </a:r>
            <a:r>
              <a:rPr sz="750" b="1" spc="3" dirty="0">
                <a:solidFill>
                  <a:srgbClr val="FF0000"/>
                </a:solidFill>
                <a:latin typeface="Arial"/>
                <a:cs typeface="Arial"/>
              </a:rPr>
              <a:t> </a:t>
            </a:r>
            <a:r>
              <a:rPr sz="750" b="1" spc="-7" dirty="0">
                <a:solidFill>
                  <a:srgbClr val="FF0000"/>
                </a:solidFill>
                <a:latin typeface="Arial"/>
                <a:cs typeface="Arial"/>
              </a:rPr>
              <a:t>information</a:t>
            </a:r>
            <a:r>
              <a:rPr sz="750" b="1" spc="-31" dirty="0">
                <a:solidFill>
                  <a:srgbClr val="FF0000"/>
                </a:solidFill>
                <a:latin typeface="Arial"/>
                <a:cs typeface="Arial"/>
              </a:rPr>
              <a:t> </a:t>
            </a:r>
            <a:r>
              <a:rPr sz="750" b="1" dirty="0">
                <a:solidFill>
                  <a:srgbClr val="FF0000"/>
                </a:solidFill>
                <a:latin typeface="Arial"/>
                <a:cs typeface="Arial"/>
              </a:rPr>
              <a:t>below</a:t>
            </a:r>
            <a:r>
              <a:rPr sz="750" b="1" spc="14" dirty="0">
                <a:solidFill>
                  <a:srgbClr val="FF0000"/>
                </a:solidFill>
                <a:latin typeface="Arial"/>
                <a:cs typeface="Arial"/>
              </a:rPr>
              <a:t> </a:t>
            </a:r>
            <a:r>
              <a:rPr sz="750" b="1" dirty="0">
                <a:solidFill>
                  <a:srgbClr val="FF0000"/>
                </a:solidFill>
                <a:latin typeface="Arial"/>
                <a:cs typeface="Arial"/>
              </a:rPr>
              <a:t>the</a:t>
            </a:r>
            <a:r>
              <a:rPr sz="750" b="1" spc="-41" dirty="0">
                <a:solidFill>
                  <a:srgbClr val="FF0000"/>
                </a:solidFill>
                <a:latin typeface="Arial"/>
                <a:cs typeface="Arial"/>
              </a:rPr>
              <a:t> </a:t>
            </a:r>
            <a:r>
              <a:rPr sz="750" b="1" dirty="0">
                <a:solidFill>
                  <a:srgbClr val="FF0000"/>
                </a:solidFill>
                <a:latin typeface="Arial"/>
                <a:cs typeface="Arial"/>
              </a:rPr>
              <a:t>line</a:t>
            </a:r>
            <a:r>
              <a:rPr sz="750" b="1" spc="-14" dirty="0">
                <a:solidFill>
                  <a:srgbClr val="FF0000"/>
                </a:solidFill>
                <a:latin typeface="Arial"/>
                <a:cs typeface="Arial"/>
              </a:rPr>
              <a:t> </a:t>
            </a:r>
            <a:r>
              <a:rPr sz="750" b="1" spc="-7" dirty="0">
                <a:solidFill>
                  <a:srgbClr val="FF0000"/>
                </a:solidFill>
                <a:latin typeface="Arial"/>
                <a:cs typeface="Arial"/>
              </a:rPr>
              <a:t>and</a:t>
            </a:r>
            <a:r>
              <a:rPr sz="750" b="1" spc="-65" dirty="0">
                <a:solidFill>
                  <a:srgbClr val="FF0000"/>
                </a:solidFill>
                <a:latin typeface="Arial"/>
                <a:cs typeface="Arial"/>
              </a:rPr>
              <a:t> </a:t>
            </a:r>
            <a:r>
              <a:rPr sz="750" b="1" dirty="0">
                <a:solidFill>
                  <a:srgbClr val="FF0000"/>
                </a:solidFill>
                <a:latin typeface="Arial"/>
                <a:cs typeface="Arial"/>
              </a:rPr>
              <a:t>submit</a:t>
            </a:r>
            <a:r>
              <a:rPr sz="750" b="1" spc="-10" dirty="0">
                <a:solidFill>
                  <a:srgbClr val="FF0000"/>
                </a:solidFill>
                <a:latin typeface="Arial"/>
                <a:cs typeface="Arial"/>
              </a:rPr>
              <a:t> </a:t>
            </a:r>
            <a:r>
              <a:rPr sz="750" b="1" dirty="0">
                <a:solidFill>
                  <a:srgbClr val="FF0000"/>
                </a:solidFill>
                <a:latin typeface="Arial"/>
                <a:cs typeface="Arial"/>
              </a:rPr>
              <a:t>to</a:t>
            </a:r>
            <a:r>
              <a:rPr sz="750" b="1" spc="10" dirty="0">
                <a:solidFill>
                  <a:srgbClr val="FF0000"/>
                </a:solidFill>
                <a:latin typeface="Arial"/>
                <a:cs typeface="Arial"/>
              </a:rPr>
              <a:t> </a:t>
            </a:r>
            <a:r>
              <a:rPr sz="750" b="1" spc="-17" dirty="0">
                <a:solidFill>
                  <a:srgbClr val="FF0000"/>
                </a:solidFill>
                <a:latin typeface="Arial"/>
                <a:cs typeface="Arial"/>
              </a:rPr>
              <a:t>LRC</a:t>
            </a:r>
            <a:endParaRPr sz="750" dirty="0">
              <a:latin typeface="Arial"/>
              <a:cs typeface="Arial"/>
            </a:endParaRPr>
          </a:p>
          <a:p>
            <a:pPr marL="8659" marR="25111" indent="-433" algn="ctr">
              <a:lnSpc>
                <a:spcPts val="1745"/>
              </a:lnSpc>
              <a:tabLst>
                <a:tab pos="4412122" algn="l"/>
              </a:tabLst>
            </a:pPr>
            <a:r>
              <a:rPr sz="614" dirty="0">
                <a:solidFill>
                  <a:srgbClr val="67696D"/>
                </a:solidFill>
                <a:latin typeface="Arial"/>
                <a:cs typeface="Arial"/>
              </a:rPr>
              <a:t>Da</a:t>
            </a:r>
            <a:r>
              <a:rPr sz="614" dirty="0">
                <a:solidFill>
                  <a:srgbClr val="44464A"/>
                </a:solidFill>
                <a:latin typeface="Arial"/>
                <a:cs typeface="Arial"/>
              </a:rPr>
              <a:t>t</a:t>
            </a:r>
            <a:r>
              <a:rPr sz="614" dirty="0">
                <a:solidFill>
                  <a:srgbClr val="67696D"/>
                </a:solidFill>
                <a:latin typeface="Arial"/>
                <a:cs typeface="Arial"/>
              </a:rPr>
              <a:t>e</a:t>
            </a:r>
            <a:r>
              <a:rPr sz="614" spc="-48" dirty="0">
                <a:solidFill>
                  <a:srgbClr val="67696D"/>
                </a:solidFill>
                <a:latin typeface="Arial"/>
                <a:cs typeface="Arial"/>
              </a:rPr>
              <a:t> </a:t>
            </a:r>
            <a:r>
              <a:rPr sz="614" dirty="0">
                <a:solidFill>
                  <a:srgbClr val="67696D"/>
                </a:solidFill>
                <a:latin typeface="Arial"/>
                <a:cs typeface="Arial"/>
              </a:rPr>
              <a:t>o</a:t>
            </a:r>
            <a:r>
              <a:rPr sz="614" dirty="0">
                <a:solidFill>
                  <a:srgbClr val="44464A"/>
                </a:solidFill>
                <a:latin typeface="Arial"/>
                <a:cs typeface="Arial"/>
              </a:rPr>
              <a:t>f</a:t>
            </a:r>
            <a:r>
              <a:rPr sz="614" spc="-41" dirty="0">
                <a:solidFill>
                  <a:srgbClr val="44464A"/>
                </a:solidFill>
                <a:latin typeface="Arial"/>
                <a:cs typeface="Arial"/>
              </a:rPr>
              <a:t> </a:t>
            </a:r>
            <a:r>
              <a:rPr sz="614" spc="-7" dirty="0">
                <a:solidFill>
                  <a:srgbClr val="67696D"/>
                </a:solidFill>
                <a:latin typeface="Arial"/>
                <a:cs typeface="Arial"/>
              </a:rPr>
              <a:t>Injury</a:t>
            </a:r>
            <a:r>
              <a:rPr sz="955" spc="-7" dirty="0">
                <a:solidFill>
                  <a:srgbClr val="67696D"/>
                </a:solidFill>
                <a:latin typeface="Arial"/>
                <a:cs typeface="Arial"/>
              </a:rPr>
              <a:t>:</a:t>
            </a:r>
            <a:r>
              <a:rPr sz="955" u="dash" dirty="0">
                <a:solidFill>
                  <a:srgbClr val="67696D"/>
                </a:solidFill>
                <a:uFill>
                  <a:solidFill>
                    <a:srgbClr val="2D2F37"/>
                  </a:solidFill>
                </a:uFill>
                <a:latin typeface="Arial"/>
                <a:cs typeface="Arial"/>
              </a:rPr>
              <a:t>	</a:t>
            </a:r>
            <a:r>
              <a:rPr sz="955" dirty="0">
                <a:solidFill>
                  <a:srgbClr val="67696D"/>
                </a:solidFill>
                <a:latin typeface="Arial"/>
                <a:cs typeface="Arial"/>
              </a:rPr>
              <a:t> </a:t>
            </a:r>
            <a:r>
              <a:rPr sz="614" spc="-14" dirty="0">
                <a:solidFill>
                  <a:srgbClr val="44464A"/>
                </a:solidFill>
                <a:latin typeface="Arial"/>
                <a:cs typeface="Arial"/>
              </a:rPr>
              <a:t>P</a:t>
            </a:r>
            <a:r>
              <a:rPr sz="614" spc="-14" dirty="0">
                <a:solidFill>
                  <a:srgbClr val="79797D"/>
                </a:solidFill>
                <a:latin typeface="Arial"/>
                <a:cs typeface="Arial"/>
              </a:rPr>
              <a:t>lace</a:t>
            </a:r>
            <a:r>
              <a:rPr sz="614" spc="-17" dirty="0">
                <a:solidFill>
                  <a:srgbClr val="79797D"/>
                </a:solidFill>
                <a:latin typeface="Arial"/>
                <a:cs typeface="Arial"/>
              </a:rPr>
              <a:t> </a:t>
            </a:r>
            <a:r>
              <a:rPr sz="614" spc="-17" dirty="0">
                <a:solidFill>
                  <a:srgbClr val="67696D"/>
                </a:solidFill>
                <a:latin typeface="Arial"/>
                <a:cs typeface="Arial"/>
              </a:rPr>
              <a:t>of</a:t>
            </a:r>
            <a:r>
              <a:rPr sz="614" spc="-34" dirty="0">
                <a:solidFill>
                  <a:srgbClr val="67696D"/>
                </a:solidFill>
                <a:latin typeface="Arial"/>
                <a:cs typeface="Arial"/>
              </a:rPr>
              <a:t> </a:t>
            </a:r>
            <a:r>
              <a:rPr sz="614" spc="-7" dirty="0">
                <a:solidFill>
                  <a:srgbClr val="79797D"/>
                </a:solidFill>
                <a:latin typeface="Arial"/>
                <a:cs typeface="Arial"/>
              </a:rPr>
              <a:t>Injury:</a:t>
            </a:r>
            <a:r>
              <a:rPr sz="614" u="heavy" dirty="0">
                <a:solidFill>
                  <a:srgbClr val="79797D"/>
                </a:solidFill>
                <a:uFill>
                  <a:solidFill>
                    <a:srgbClr val="2D2F37"/>
                  </a:solidFill>
                </a:uFill>
                <a:latin typeface="Arial"/>
                <a:cs typeface="Arial"/>
              </a:rPr>
              <a:t>	</a:t>
            </a:r>
            <a:endParaRPr sz="614" dirty="0">
              <a:latin typeface="Arial"/>
              <a:cs typeface="Arial"/>
            </a:endParaRPr>
          </a:p>
        </p:txBody>
      </p:sp>
      <p:sp>
        <p:nvSpPr>
          <p:cNvPr id="3" name="object 3"/>
          <p:cNvSpPr txBox="1"/>
          <p:nvPr/>
        </p:nvSpPr>
        <p:spPr>
          <a:xfrm>
            <a:off x="3861607" y="3548097"/>
            <a:ext cx="1412298" cy="103257"/>
          </a:xfrm>
          <a:prstGeom prst="rect">
            <a:avLst/>
          </a:prstGeom>
        </p:spPr>
        <p:txBody>
          <a:bodyPr vert="horz" wrap="square" lIns="0" tIns="8659" rIns="0" bIns="0" rtlCol="0">
            <a:spAutoFit/>
          </a:bodyPr>
          <a:lstStyle/>
          <a:p>
            <a:pPr marL="8659">
              <a:spcBef>
                <a:spcPts val="68"/>
              </a:spcBef>
            </a:pPr>
            <a:r>
              <a:rPr sz="614" spc="-14" dirty="0">
                <a:solidFill>
                  <a:srgbClr val="67696D"/>
                </a:solidFill>
                <a:latin typeface="Arial"/>
                <a:cs typeface="Arial"/>
              </a:rPr>
              <a:t>Na</a:t>
            </a:r>
            <a:r>
              <a:rPr sz="614" spc="-14" dirty="0">
                <a:solidFill>
                  <a:srgbClr val="44464A"/>
                </a:solidFill>
                <a:latin typeface="Arial"/>
                <a:cs typeface="Arial"/>
              </a:rPr>
              <a:t>m</a:t>
            </a:r>
            <a:r>
              <a:rPr sz="614" spc="-14" dirty="0">
                <a:solidFill>
                  <a:srgbClr val="67696D"/>
                </a:solidFill>
                <a:latin typeface="Arial"/>
                <a:cs typeface="Arial"/>
              </a:rPr>
              <a:t>e</a:t>
            </a:r>
            <a:r>
              <a:rPr sz="614" spc="-14" dirty="0">
                <a:solidFill>
                  <a:srgbClr val="44464A"/>
                </a:solidFill>
                <a:latin typeface="Arial"/>
                <a:cs typeface="Arial"/>
              </a:rPr>
              <a:t>,</a:t>
            </a:r>
            <a:r>
              <a:rPr sz="614" spc="-61" dirty="0">
                <a:solidFill>
                  <a:srgbClr val="44464A"/>
                </a:solidFill>
                <a:latin typeface="Arial"/>
                <a:cs typeface="Arial"/>
              </a:rPr>
              <a:t> </a:t>
            </a:r>
            <a:r>
              <a:rPr sz="614" spc="-7" dirty="0">
                <a:solidFill>
                  <a:srgbClr val="67696D"/>
                </a:solidFill>
                <a:latin typeface="Arial"/>
                <a:cs typeface="Arial"/>
              </a:rPr>
              <a:t>add</a:t>
            </a:r>
            <a:r>
              <a:rPr sz="614" spc="-7" dirty="0">
                <a:solidFill>
                  <a:srgbClr val="44464A"/>
                </a:solidFill>
                <a:latin typeface="Arial"/>
                <a:cs typeface="Arial"/>
              </a:rPr>
              <a:t>r</a:t>
            </a:r>
            <a:r>
              <a:rPr sz="614" spc="-7" dirty="0">
                <a:solidFill>
                  <a:srgbClr val="67696D"/>
                </a:solidFill>
                <a:latin typeface="Arial"/>
                <a:cs typeface="Arial"/>
              </a:rPr>
              <a:t>ess</a:t>
            </a:r>
            <a:r>
              <a:rPr sz="614" spc="-7" dirty="0">
                <a:solidFill>
                  <a:srgbClr val="44464A"/>
                </a:solidFill>
                <a:latin typeface="Arial"/>
                <a:cs typeface="Arial"/>
              </a:rPr>
              <a:t>,</a:t>
            </a:r>
            <a:r>
              <a:rPr sz="614" spc="-72" dirty="0">
                <a:solidFill>
                  <a:srgbClr val="44464A"/>
                </a:solidFill>
                <a:latin typeface="Arial"/>
                <a:cs typeface="Arial"/>
              </a:rPr>
              <a:t> </a:t>
            </a:r>
            <a:r>
              <a:rPr sz="614" spc="-7" dirty="0">
                <a:solidFill>
                  <a:srgbClr val="67696D"/>
                </a:solidFill>
                <a:latin typeface="Arial"/>
                <a:cs typeface="Arial"/>
              </a:rPr>
              <a:t>ages</a:t>
            </a:r>
            <a:r>
              <a:rPr sz="614" spc="-58" dirty="0">
                <a:solidFill>
                  <a:srgbClr val="67696D"/>
                </a:solidFill>
                <a:latin typeface="Arial"/>
                <a:cs typeface="Arial"/>
              </a:rPr>
              <a:t> </a:t>
            </a:r>
            <a:r>
              <a:rPr sz="614" dirty="0">
                <a:solidFill>
                  <a:srgbClr val="79797D"/>
                </a:solidFill>
                <a:latin typeface="Arial"/>
                <a:cs typeface="Arial"/>
              </a:rPr>
              <a:t>o</a:t>
            </a:r>
            <a:r>
              <a:rPr sz="614" dirty="0">
                <a:solidFill>
                  <a:srgbClr val="44464A"/>
                </a:solidFill>
                <a:latin typeface="Arial"/>
                <a:cs typeface="Arial"/>
              </a:rPr>
              <a:t>f</a:t>
            </a:r>
            <a:r>
              <a:rPr sz="614" spc="-14" dirty="0">
                <a:solidFill>
                  <a:srgbClr val="44464A"/>
                </a:solidFill>
                <a:latin typeface="Arial"/>
                <a:cs typeface="Arial"/>
              </a:rPr>
              <a:t> </a:t>
            </a:r>
            <a:r>
              <a:rPr sz="614" spc="-14" dirty="0">
                <a:solidFill>
                  <a:srgbClr val="67696D"/>
                </a:solidFill>
                <a:latin typeface="Arial"/>
                <a:cs typeface="Arial"/>
              </a:rPr>
              <a:t>person(s) </a:t>
            </a:r>
            <a:r>
              <a:rPr sz="614" spc="-7" dirty="0">
                <a:solidFill>
                  <a:srgbClr val="79797D"/>
                </a:solidFill>
                <a:latin typeface="Arial"/>
                <a:cs typeface="Arial"/>
              </a:rPr>
              <a:t>injured:</a:t>
            </a:r>
            <a:endParaRPr sz="614">
              <a:latin typeface="Arial"/>
              <a:cs typeface="Arial"/>
            </a:endParaRPr>
          </a:p>
        </p:txBody>
      </p:sp>
      <p:sp>
        <p:nvSpPr>
          <p:cNvPr id="4" name="object 4"/>
          <p:cNvSpPr txBox="1"/>
          <p:nvPr/>
        </p:nvSpPr>
        <p:spPr>
          <a:xfrm>
            <a:off x="3861686" y="3996050"/>
            <a:ext cx="3438092" cy="103257"/>
          </a:xfrm>
          <a:prstGeom prst="rect">
            <a:avLst/>
          </a:prstGeom>
        </p:spPr>
        <p:txBody>
          <a:bodyPr vert="horz" wrap="square" lIns="0" tIns="8659" rIns="0" bIns="0" rtlCol="0">
            <a:spAutoFit/>
          </a:bodyPr>
          <a:lstStyle/>
          <a:p>
            <a:pPr marL="8659">
              <a:spcBef>
                <a:spcPts val="68"/>
              </a:spcBef>
            </a:pPr>
            <a:r>
              <a:rPr sz="614" spc="-14" dirty="0">
                <a:solidFill>
                  <a:srgbClr val="67696D"/>
                </a:solidFill>
                <a:latin typeface="Arial"/>
                <a:cs typeface="Arial"/>
              </a:rPr>
              <a:t>Na</a:t>
            </a:r>
            <a:r>
              <a:rPr sz="614" spc="-14" dirty="0">
                <a:solidFill>
                  <a:srgbClr val="44464A"/>
                </a:solidFill>
                <a:latin typeface="Arial"/>
                <a:cs typeface="Arial"/>
              </a:rPr>
              <a:t>m</a:t>
            </a:r>
            <a:r>
              <a:rPr sz="614" spc="-14" dirty="0">
                <a:solidFill>
                  <a:srgbClr val="67696D"/>
                </a:solidFill>
                <a:latin typeface="Arial"/>
                <a:cs typeface="Arial"/>
              </a:rPr>
              <a:t>es,</a:t>
            </a:r>
            <a:r>
              <a:rPr sz="614" spc="-72" dirty="0">
                <a:solidFill>
                  <a:srgbClr val="67696D"/>
                </a:solidFill>
                <a:latin typeface="Arial"/>
                <a:cs typeface="Arial"/>
              </a:rPr>
              <a:t> </a:t>
            </a:r>
            <a:r>
              <a:rPr sz="614" spc="-7" dirty="0">
                <a:solidFill>
                  <a:srgbClr val="67696D"/>
                </a:solidFill>
                <a:latin typeface="Arial"/>
                <a:cs typeface="Arial"/>
              </a:rPr>
              <a:t>addresses,</a:t>
            </a:r>
            <a:r>
              <a:rPr sz="614" spc="14" dirty="0">
                <a:solidFill>
                  <a:srgbClr val="67696D"/>
                </a:solidFill>
                <a:latin typeface="Arial"/>
                <a:cs typeface="Arial"/>
              </a:rPr>
              <a:t> </a:t>
            </a:r>
            <a:r>
              <a:rPr sz="614" spc="-7" dirty="0">
                <a:solidFill>
                  <a:srgbClr val="67696D"/>
                </a:solidFill>
                <a:latin typeface="Arial"/>
                <a:cs typeface="Arial"/>
              </a:rPr>
              <a:t>telephone</a:t>
            </a:r>
            <a:r>
              <a:rPr sz="614" spc="-72" dirty="0">
                <a:solidFill>
                  <a:srgbClr val="67696D"/>
                </a:solidFill>
                <a:latin typeface="Arial"/>
                <a:cs typeface="Arial"/>
              </a:rPr>
              <a:t> </a:t>
            </a:r>
            <a:r>
              <a:rPr sz="614" spc="-7" dirty="0">
                <a:solidFill>
                  <a:srgbClr val="67696D"/>
                </a:solidFill>
                <a:latin typeface="Arial"/>
                <a:cs typeface="Arial"/>
              </a:rPr>
              <a:t>numbers</a:t>
            </a:r>
            <a:r>
              <a:rPr sz="614" spc="-27" dirty="0">
                <a:solidFill>
                  <a:srgbClr val="67696D"/>
                </a:solidFill>
                <a:latin typeface="Arial"/>
                <a:cs typeface="Arial"/>
              </a:rPr>
              <a:t> </a:t>
            </a:r>
            <a:r>
              <a:rPr sz="614" spc="-7" dirty="0">
                <a:solidFill>
                  <a:srgbClr val="67696D"/>
                </a:solidFill>
                <a:latin typeface="Arial"/>
                <a:cs typeface="Arial"/>
              </a:rPr>
              <a:t>of</a:t>
            </a:r>
            <a:r>
              <a:rPr sz="614" spc="-55" dirty="0">
                <a:solidFill>
                  <a:srgbClr val="67696D"/>
                </a:solidFill>
                <a:latin typeface="Arial"/>
                <a:cs typeface="Arial"/>
              </a:rPr>
              <a:t> </a:t>
            </a:r>
            <a:r>
              <a:rPr sz="614" spc="-7" dirty="0">
                <a:solidFill>
                  <a:srgbClr val="67696D"/>
                </a:solidFill>
                <a:latin typeface="Arial"/>
                <a:cs typeface="Arial"/>
              </a:rPr>
              <a:t>persons</a:t>
            </a:r>
            <a:r>
              <a:rPr sz="614" spc="-10" dirty="0">
                <a:solidFill>
                  <a:srgbClr val="67696D"/>
                </a:solidFill>
                <a:latin typeface="Arial"/>
                <a:cs typeface="Arial"/>
              </a:rPr>
              <a:t> </a:t>
            </a:r>
            <a:r>
              <a:rPr sz="614" spc="-7" dirty="0">
                <a:solidFill>
                  <a:srgbClr val="67696D"/>
                </a:solidFill>
                <a:latin typeface="Arial"/>
                <a:cs typeface="Arial"/>
              </a:rPr>
              <a:t>who</a:t>
            </a:r>
            <a:r>
              <a:rPr sz="614" spc="-61" dirty="0">
                <a:solidFill>
                  <a:srgbClr val="67696D"/>
                </a:solidFill>
                <a:latin typeface="Arial"/>
                <a:cs typeface="Arial"/>
              </a:rPr>
              <a:t> </a:t>
            </a:r>
            <a:r>
              <a:rPr sz="614" spc="-7" dirty="0">
                <a:solidFill>
                  <a:srgbClr val="67696D"/>
                </a:solidFill>
                <a:latin typeface="Arial"/>
                <a:cs typeface="Arial"/>
              </a:rPr>
              <a:t>saw</a:t>
            </a:r>
            <a:r>
              <a:rPr sz="614" spc="-41" dirty="0">
                <a:solidFill>
                  <a:srgbClr val="67696D"/>
                </a:solidFill>
                <a:latin typeface="Arial"/>
                <a:cs typeface="Arial"/>
              </a:rPr>
              <a:t> </a:t>
            </a:r>
            <a:r>
              <a:rPr sz="614" spc="-7" dirty="0">
                <a:solidFill>
                  <a:srgbClr val="79797D"/>
                </a:solidFill>
                <a:latin typeface="Arial"/>
                <a:cs typeface="Arial"/>
              </a:rPr>
              <a:t>inc</a:t>
            </a:r>
            <a:r>
              <a:rPr sz="614" spc="-7" dirty="0">
                <a:solidFill>
                  <a:srgbClr val="44464A"/>
                </a:solidFill>
                <a:latin typeface="Arial"/>
                <a:cs typeface="Arial"/>
              </a:rPr>
              <a:t>i</a:t>
            </a:r>
            <a:r>
              <a:rPr sz="614" spc="-7" dirty="0">
                <a:solidFill>
                  <a:srgbClr val="67696D"/>
                </a:solidFill>
                <a:latin typeface="Arial"/>
                <a:cs typeface="Arial"/>
              </a:rPr>
              <a:t>dent.</a:t>
            </a:r>
            <a:r>
              <a:rPr sz="614" spc="20" dirty="0">
                <a:solidFill>
                  <a:srgbClr val="67696D"/>
                </a:solidFill>
                <a:latin typeface="Arial"/>
                <a:cs typeface="Arial"/>
              </a:rPr>
              <a:t> </a:t>
            </a:r>
            <a:r>
              <a:rPr sz="614" spc="-7" dirty="0">
                <a:solidFill>
                  <a:srgbClr val="67696D"/>
                </a:solidFill>
                <a:latin typeface="Arial"/>
                <a:cs typeface="Arial"/>
              </a:rPr>
              <a:t>Attach</a:t>
            </a:r>
            <a:r>
              <a:rPr sz="614" spc="-34" dirty="0">
                <a:solidFill>
                  <a:srgbClr val="67696D"/>
                </a:solidFill>
                <a:latin typeface="Arial"/>
                <a:cs typeface="Arial"/>
              </a:rPr>
              <a:t> </a:t>
            </a:r>
            <a:r>
              <a:rPr sz="614" spc="-7" dirty="0">
                <a:solidFill>
                  <a:srgbClr val="67696D"/>
                </a:solidFill>
                <a:latin typeface="Arial"/>
                <a:cs typeface="Arial"/>
              </a:rPr>
              <a:t>ext</a:t>
            </a:r>
            <a:r>
              <a:rPr sz="614" spc="-7" dirty="0">
                <a:solidFill>
                  <a:srgbClr val="44464A"/>
                </a:solidFill>
                <a:latin typeface="Arial"/>
                <a:cs typeface="Arial"/>
              </a:rPr>
              <a:t>r</a:t>
            </a:r>
            <a:r>
              <a:rPr sz="614" spc="-7" dirty="0">
                <a:solidFill>
                  <a:srgbClr val="67696D"/>
                </a:solidFill>
                <a:latin typeface="Arial"/>
                <a:cs typeface="Arial"/>
              </a:rPr>
              <a:t>a</a:t>
            </a:r>
            <a:r>
              <a:rPr sz="614" dirty="0">
                <a:solidFill>
                  <a:srgbClr val="67696D"/>
                </a:solidFill>
                <a:latin typeface="Arial"/>
                <a:cs typeface="Arial"/>
              </a:rPr>
              <a:t> </a:t>
            </a:r>
            <a:r>
              <a:rPr sz="614" spc="-7" dirty="0">
                <a:solidFill>
                  <a:srgbClr val="67696D"/>
                </a:solidFill>
                <a:latin typeface="Arial"/>
                <a:cs typeface="Arial"/>
              </a:rPr>
              <a:t>shee</a:t>
            </a:r>
            <a:r>
              <a:rPr sz="614" spc="-7" dirty="0">
                <a:solidFill>
                  <a:srgbClr val="44464A"/>
                </a:solidFill>
                <a:latin typeface="Arial"/>
                <a:cs typeface="Arial"/>
              </a:rPr>
              <a:t>t</a:t>
            </a:r>
            <a:r>
              <a:rPr sz="614" spc="-7" dirty="0">
                <a:solidFill>
                  <a:srgbClr val="67696D"/>
                </a:solidFill>
                <a:latin typeface="Arial"/>
                <a:cs typeface="Arial"/>
              </a:rPr>
              <a:t>s</a:t>
            </a:r>
            <a:r>
              <a:rPr sz="614" spc="-17" dirty="0">
                <a:solidFill>
                  <a:srgbClr val="67696D"/>
                </a:solidFill>
                <a:latin typeface="Arial"/>
                <a:cs typeface="Arial"/>
              </a:rPr>
              <a:t> </a:t>
            </a:r>
            <a:r>
              <a:rPr sz="614" spc="-7" dirty="0">
                <a:solidFill>
                  <a:srgbClr val="67696D"/>
                </a:solidFill>
                <a:latin typeface="Arial"/>
                <a:cs typeface="Arial"/>
              </a:rPr>
              <a:t>if</a:t>
            </a:r>
            <a:r>
              <a:rPr sz="614" spc="-37" dirty="0">
                <a:solidFill>
                  <a:srgbClr val="67696D"/>
                </a:solidFill>
                <a:latin typeface="Arial"/>
                <a:cs typeface="Arial"/>
              </a:rPr>
              <a:t> </a:t>
            </a:r>
            <a:r>
              <a:rPr sz="614" spc="-7" dirty="0">
                <a:solidFill>
                  <a:srgbClr val="67696D"/>
                </a:solidFill>
                <a:latin typeface="Arial"/>
                <a:cs typeface="Arial"/>
              </a:rPr>
              <a:t>necessary</a:t>
            </a:r>
            <a:r>
              <a:rPr sz="614" spc="-7" dirty="0">
                <a:solidFill>
                  <a:srgbClr val="2E3038"/>
                </a:solidFill>
                <a:latin typeface="Arial"/>
                <a:cs typeface="Arial"/>
              </a:rPr>
              <a:t>.</a:t>
            </a:r>
            <a:endParaRPr sz="614">
              <a:latin typeface="Arial"/>
              <a:cs typeface="Arial"/>
            </a:endParaRPr>
          </a:p>
        </p:txBody>
      </p:sp>
      <p:sp>
        <p:nvSpPr>
          <p:cNvPr id="5" name="object 5"/>
          <p:cNvSpPr txBox="1"/>
          <p:nvPr/>
        </p:nvSpPr>
        <p:spPr>
          <a:xfrm>
            <a:off x="3861607" y="4441897"/>
            <a:ext cx="2434503" cy="103257"/>
          </a:xfrm>
          <a:prstGeom prst="rect">
            <a:avLst/>
          </a:prstGeom>
        </p:spPr>
        <p:txBody>
          <a:bodyPr vert="horz" wrap="square" lIns="0" tIns="8659" rIns="0" bIns="0" rtlCol="0">
            <a:spAutoFit/>
          </a:bodyPr>
          <a:lstStyle/>
          <a:p>
            <a:pPr marL="8659">
              <a:spcBef>
                <a:spcPts val="68"/>
              </a:spcBef>
            </a:pPr>
            <a:r>
              <a:rPr sz="614" spc="-7" dirty="0">
                <a:solidFill>
                  <a:srgbClr val="67696D"/>
                </a:solidFill>
                <a:latin typeface="Arial"/>
                <a:cs typeface="Arial"/>
              </a:rPr>
              <a:t>When,</a:t>
            </a:r>
            <a:r>
              <a:rPr sz="614" spc="-10" dirty="0">
                <a:solidFill>
                  <a:srgbClr val="67696D"/>
                </a:solidFill>
                <a:latin typeface="Arial"/>
                <a:cs typeface="Arial"/>
              </a:rPr>
              <a:t> </a:t>
            </a:r>
            <a:r>
              <a:rPr sz="614" spc="-14" dirty="0">
                <a:solidFill>
                  <a:srgbClr val="67696D"/>
                </a:solidFill>
                <a:latin typeface="Arial"/>
                <a:cs typeface="Arial"/>
              </a:rPr>
              <a:t>whe</a:t>
            </a:r>
            <a:r>
              <a:rPr sz="614" spc="-14" dirty="0">
                <a:solidFill>
                  <a:srgbClr val="44464A"/>
                </a:solidFill>
                <a:latin typeface="Arial"/>
                <a:cs typeface="Arial"/>
              </a:rPr>
              <a:t>r</a:t>
            </a:r>
            <a:r>
              <a:rPr sz="614" spc="-14" dirty="0">
                <a:solidFill>
                  <a:srgbClr val="67696D"/>
                </a:solidFill>
                <a:latin typeface="Arial"/>
                <a:cs typeface="Arial"/>
              </a:rPr>
              <a:t>e,</a:t>
            </a:r>
            <a:r>
              <a:rPr sz="614" spc="-44" dirty="0">
                <a:solidFill>
                  <a:srgbClr val="67696D"/>
                </a:solidFill>
                <a:latin typeface="Arial"/>
                <a:cs typeface="Arial"/>
              </a:rPr>
              <a:t> </a:t>
            </a:r>
            <a:r>
              <a:rPr sz="614" spc="-7" dirty="0">
                <a:solidFill>
                  <a:srgbClr val="79797D"/>
                </a:solidFill>
                <a:latin typeface="Arial"/>
                <a:cs typeface="Arial"/>
              </a:rPr>
              <a:t>how</a:t>
            </a:r>
            <a:r>
              <a:rPr sz="614" spc="-65" dirty="0">
                <a:solidFill>
                  <a:srgbClr val="79797D"/>
                </a:solidFill>
                <a:latin typeface="Arial"/>
                <a:cs typeface="Arial"/>
              </a:rPr>
              <a:t> </a:t>
            </a:r>
            <a:r>
              <a:rPr sz="614" spc="-7" dirty="0">
                <a:solidFill>
                  <a:srgbClr val="67696D"/>
                </a:solidFill>
                <a:latin typeface="Arial"/>
                <a:cs typeface="Arial"/>
              </a:rPr>
              <a:t>injury</a:t>
            </a:r>
            <a:r>
              <a:rPr sz="614" spc="-31" dirty="0">
                <a:solidFill>
                  <a:srgbClr val="67696D"/>
                </a:solidFill>
                <a:latin typeface="Arial"/>
                <a:cs typeface="Arial"/>
              </a:rPr>
              <a:t> </a:t>
            </a:r>
            <a:r>
              <a:rPr sz="614" spc="-7" dirty="0">
                <a:solidFill>
                  <a:srgbClr val="67696D"/>
                </a:solidFill>
                <a:latin typeface="Arial"/>
                <a:cs typeface="Arial"/>
              </a:rPr>
              <a:t>occurred.</a:t>
            </a:r>
            <a:r>
              <a:rPr sz="614" spc="-20" dirty="0">
                <a:solidFill>
                  <a:srgbClr val="67696D"/>
                </a:solidFill>
                <a:latin typeface="Arial"/>
                <a:cs typeface="Arial"/>
              </a:rPr>
              <a:t> </a:t>
            </a:r>
            <a:r>
              <a:rPr sz="614" spc="-7" dirty="0">
                <a:solidFill>
                  <a:srgbClr val="67696D"/>
                </a:solidFill>
                <a:latin typeface="Arial"/>
                <a:cs typeface="Arial"/>
              </a:rPr>
              <a:t>A</a:t>
            </a:r>
            <a:r>
              <a:rPr sz="614" spc="-7" dirty="0">
                <a:solidFill>
                  <a:srgbClr val="44464A"/>
                </a:solidFill>
                <a:latin typeface="Arial"/>
                <a:cs typeface="Arial"/>
              </a:rPr>
              <a:t>t</a:t>
            </a:r>
            <a:r>
              <a:rPr sz="614" spc="-7" dirty="0">
                <a:solidFill>
                  <a:srgbClr val="67696D"/>
                </a:solidFill>
                <a:latin typeface="Arial"/>
                <a:cs typeface="Arial"/>
              </a:rPr>
              <a:t>tach</a:t>
            </a:r>
            <a:r>
              <a:rPr sz="614" spc="-24" dirty="0">
                <a:solidFill>
                  <a:srgbClr val="67696D"/>
                </a:solidFill>
                <a:latin typeface="Arial"/>
                <a:cs typeface="Arial"/>
              </a:rPr>
              <a:t> </a:t>
            </a:r>
            <a:r>
              <a:rPr sz="614" dirty="0">
                <a:solidFill>
                  <a:srgbClr val="67696D"/>
                </a:solidFill>
                <a:latin typeface="Arial"/>
                <a:cs typeface="Arial"/>
              </a:rPr>
              <a:t>a</a:t>
            </a:r>
            <a:r>
              <a:rPr sz="614" spc="-27" dirty="0">
                <a:solidFill>
                  <a:srgbClr val="67696D"/>
                </a:solidFill>
                <a:latin typeface="Arial"/>
                <a:cs typeface="Arial"/>
              </a:rPr>
              <a:t> </a:t>
            </a:r>
            <a:r>
              <a:rPr sz="614" spc="-7" dirty="0">
                <a:solidFill>
                  <a:srgbClr val="67696D"/>
                </a:solidFill>
                <a:latin typeface="Arial"/>
                <a:cs typeface="Arial"/>
              </a:rPr>
              <a:t>separate</a:t>
            </a:r>
            <a:r>
              <a:rPr sz="614" spc="-34" dirty="0">
                <a:solidFill>
                  <a:srgbClr val="67696D"/>
                </a:solidFill>
                <a:latin typeface="Arial"/>
                <a:cs typeface="Arial"/>
              </a:rPr>
              <a:t> </a:t>
            </a:r>
            <a:r>
              <a:rPr sz="614" spc="-7" dirty="0">
                <a:solidFill>
                  <a:srgbClr val="67696D"/>
                </a:solidFill>
                <a:latin typeface="Arial"/>
                <a:cs typeface="Arial"/>
              </a:rPr>
              <a:t>sheet</a:t>
            </a:r>
            <a:r>
              <a:rPr sz="614" spc="-55" dirty="0">
                <a:solidFill>
                  <a:srgbClr val="67696D"/>
                </a:solidFill>
                <a:latin typeface="Arial"/>
                <a:cs typeface="Arial"/>
              </a:rPr>
              <a:t> </a:t>
            </a:r>
            <a:r>
              <a:rPr sz="614" dirty="0">
                <a:solidFill>
                  <a:srgbClr val="67696D"/>
                </a:solidFill>
                <a:latin typeface="Arial"/>
                <a:cs typeface="Arial"/>
              </a:rPr>
              <a:t>i</a:t>
            </a:r>
            <a:r>
              <a:rPr sz="614" dirty="0">
                <a:solidFill>
                  <a:srgbClr val="44464A"/>
                </a:solidFill>
                <a:latin typeface="Arial"/>
                <a:cs typeface="Arial"/>
              </a:rPr>
              <a:t>f</a:t>
            </a:r>
            <a:r>
              <a:rPr sz="614" spc="-20" dirty="0">
                <a:solidFill>
                  <a:srgbClr val="44464A"/>
                </a:solidFill>
                <a:latin typeface="Arial"/>
                <a:cs typeface="Arial"/>
              </a:rPr>
              <a:t> </a:t>
            </a:r>
            <a:r>
              <a:rPr sz="614" spc="-7" dirty="0">
                <a:solidFill>
                  <a:srgbClr val="67696D"/>
                </a:solidFill>
                <a:latin typeface="Arial"/>
                <a:cs typeface="Arial"/>
              </a:rPr>
              <a:t>necessary.</a:t>
            </a:r>
            <a:endParaRPr sz="614">
              <a:latin typeface="Arial"/>
              <a:cs typeface="Arial"/>
            </a:endParaRPr>
          </a:p>
        </p:txBody>
      </p:sp>
      <p:sp>
        <p:nvSpPr>
          <p:cNvPr id="6" name="object 6"/>
          <p:cNvSpPr txBox="1"/>
          <p:nvPr/>
        </p:nvSpPr>
        <p:spPr>
          <a:xfrm>
            <a:off x="3861530" y="4887745"/>
            <a:ext cx="1347355" cy="103257"/>
          </a:xfrm>
          <a:prstGeom prst="rect">
            <a:avLst/>
          </a:prstGeom>
        </p:spPr>
        <p:txBody>
          <a:bodyPr vert="horz" wrap="square" lIns="0" tIns="8659" rIns="0" bIns="0" rtlCol="0">
            <a:spAutoFit/>
          </a:bodyPr>
          <a:lstStyle/>
          <a:p>
            <a:pPr marL="8659">
              <a:spcBef>
                <a:spcPts val="68"/>
              </a:spcBef>
            </a:pPr>
            <a:r>
              <a:rPr sz="614" spc="-17" dirty="0">
                <a:solidFill>
                  <a:srgbClr val="67696D"/>
                </a:solidFill>
                <a:latin typeface="Arial"/>
                <a:cs typeface="Arial"/>
              </a:rPr>
              <a:t>Type</a:t>
            </a:r>
            <a:r>
              <a:rPr sz="614" spc="-27" dirty="0">
                <a:solidFill>
                  <a:srgbClr val="67696D"/>
                </a:solidFill>
                <a:latin typeface="Arial"/>
                <a:cs typeface="Arial"/>
              </a:rPr>
              <a:t> </a:t>
            </a:r>
            <a:r>
              <a:rPr sz="614" dirty="0">
                <a:solidFill>
                  <a:srgbClr val="67696D"/>
                </a:solidFill>
                <a:latin typeface="Arial"/>
                <a:cs typeface="Arial"/>
              </a:rPr>
              <a:t>o</a:t>
            </a:r>
            <a:r>
              <a:rPr sz="614" dirty="0">
                <a:solidFill>
                  <a:srgbClr val="44464A"/>
                </a:solidFill>
                <a:latin typeface="Arial"/>
                <a:cs typeface="Arial"/>
              </a:rPr>
              <a:t>f</a:t>
            </a:r>
            <a:r>
              <a:rPr sz="614" spc="14" dirty="0">
                <a:solidFill>
                  <a:srgbClr val="44464A"/>
                </a:solidFill>
                <a:latin typeface="Arial"/>
                <a:cs typeface="Arial"/>
              </a:rPr>
              <a:t> </a:t>
            </a:r>
            <a:r>
              <a:rPr sz="614" spc="-17" dirty="0">
                <a:solidFill>
                  <a:srgbClr val="67696D"/>
                </a:solidFill>
                <a:latin typeface="Arial"/>
                <a:cs typeface="Arial"/>
              </a:rPr>
              <a:t>injury</a:t>
            </a:r>
            <a:r>
              <a:rPr sz="614" spc="-17" dirty="0">
                <a:solidFill>
                  <a:srgbClr val="2E3038"/>
                </a:solidFill>
                <a:latin typeface="Arial"/>
                <a:cs typeface="Arial"/>
              </a:rPr>
              <a:t>.</a:t>
            </a:r>
            <a:r>
              <a:rPr sz="614" spc="-55" dirty="0">
                <a:solidFill>
                  <a:srgbClr val="2E3038"/>
                </a:solidFill>
                <a:latin typeface="Arial"/>
                <a:cs typeface="Arial"/>
              </a:rPr>
              <a:t> </a:t>
            </a:r>
            <a:r>
              <a:rPr sz="614" spc="-14" dirty="0">
                <a:solidFill>
                  <a:srgbClr val="67696D"/>
                </a:solidFill>
                <a:latin typeface="Arial"/>
                <a:cs typeface="Arial"/>
              </a:rPr>
              <a:t>Check</a:t>
            </a:r>
            <a:r>
              <a:rPr sz="614" spc="-7" dirty="0">
                <a:solidFill>
                  <a:srgbClr val="67696D"/>
                </a:solidFill>
                <a:latin typeface="Arial"/>
                <a:cs typeface="Arial"/>
              </a:rPr>
              <a:t> </a:t>
            </a:r>
            <a:r>
              <a:rPr sz="614" spc="-17" dirty="0">
                <a:solidFill>
                  <a:srgbClr val="67696D"/>
                </a:solidFill>
                <a:latin typeface="Arial"/>
                <a:cs typeface="Arial"/>
              </a:rPr>
              <a:t>appropriate</a:t>
            </a:r>
            <a:r>
              <a:rPr sz="614" spc="-24" dirty="0">
                <a:solidFill>
                  <a:srgbClr val="67696D"/>
                </a:solidFill>
                <a:latin typeface="Arial"/>
                <a:cs typeface="Arial"/>
              </a:rPr>
              <a:t> </a:t>
            </a:r>
            <a:r>
              <a:rPr sz="614" spc="-7" dirty="0">
                <a:solidFill>
                  <a:srgbClr val="67696D"/>
                </a:solidFill>
                <a:latin typeface="Arial"/>
                <a:cs typeface="Arial"/>
              </a:rPr>
              <a:t>boxes.</a:t>
            </a:r>
            <a:endParaRPr sz="614">
              <a:latin typeface="Arial"/>
              <a:cs typeface="Arial"/>
            </a:endParaRPr>
          </a:p>
        </p:txBody>
      </p:sp>
      <p:graphicFrame>
        <p:nvGraphicFramePr>
          <p:cNvPr id="7" name="object 7"/>
          <p:cNvGraphicFramePr>
            <a:graphicFrameLocks noGrp="1"/>
          </p:cNvGraphicFramePr>
          <p:nvPr/>
        </p:nvGraphicFramePr>
        <p:xfrm>
          <a:off x="3915987" y="5041669"/>
          <a:ext cx="4378033" cy="661745"/>
        </p:xfrm>
        <a:graphic>
          <a:graphicData uri="http://schemas.openxmlformats.org/drawingml/2006/table">
            <a:tbl>
              <a:tblPr firstRow="1" bandRow="1">
                <a:tableStyleId>{2D5ABB26-0587-4C30-8999-92F81FD0307C}</a:tableStyleId>
              </a:tblPr>
              <a:tblGrid>
                <a:gridCol w="487507">
                  <a:extLst>
                    <a:ext uri="{9D8B030D-6E8A-4147-A177-3AD203B41FA5}">
                      <a16:colId xmlns:a16="http://schemas.microsoft.com/office/drawing/2014/main" val="20000"/>
                    </a:ext>
                  </a:extLst>
                </a:gridCol>
                <a:gridCol w="488372">
                  <a:extLst>
                    <a:ext uri="{9D8B030D-6E8A-4147-A177-3AD203B41FA5}">
                      <a16:colId xmlns:a16="http://schemas.microsoft.com/office/drawing/2014/main" val="20001"/>
                    </a:ext>
                  </a:extLst>
                </a:gridCol>
                <a:gridCol w="487507">
                  <a:extLst>
                    <a:ext uri="{9D8B030D-6E8A-4147-A177-3AD203B41FA5}">
                      <a16:colId xmlns:a16="http://schemas.microsoft.com/office/drawing/2014/main" val="20002"/>
                    </a:ext>
                  </a:extLst>
                </a:gridCol>
                <a:gridCol w="484475">
                  <a:extLst>
                    <a:ext uri="{9D8B030D-6E8A-4147-A177-3AD203B41FA5}">
                      <a16:colId xmlns:a16="http://schemas.microsoft.com/office/drawing/2014/main" val="20003"/>
                    </a:ext>
                  </a:extLst>
                </a:gridCol>
                <a:gridCol w="487507">
                  <a:extLst>
                    <a:ext uri="{9D8B030D-6E8A-4147-A177-3AD203B41FA5}">
                      <a16:colId xmlns:a16="http://schemas.microsoft.com/office/drawing/2014/main" val="20004"/>
                    </a:ext>
                  </a:extLst>
                </a:gridCol>
                <a:gridCol w="488372">
                  <a:extLst>
                    <a:ext uri="{9D8B030D-6E8A-4147-A177-3AD203B41FA5}">
                      <a16:colId xmlns:a16="http://schemas.microsoft.com/office/drawing/2014/main" val="20005"/>
                    </a:ext>
                  </a:extLst>
                </a:gridCol>
                <a:gridCol w="483177">
                  <a:extLst>
                    <a:ext uri="{9D8B030D-6E8A-4147-A177-3AD203B41FA5}">
                      <a16:colId xmlns:a16="http://schemas.microsoft.com/office/drawing/2014/main" val="20006"/>
                    </a:ext>
                  </a:extLst>
                </a:gridCol>
                <a:gridCol w="484042">
                  <a:extLst>
                    <a:ext uri="{9D8B030D-6E8A-4147-A177-3AD203B41FA5}">
                      <a16:colId xmlns:a16="http://schemas.microsoft.com/office/drawing/2014/main" val="20007"/>
                    </a:ext>
                  </a:extLst>
                </a:gridCol>
                <a:gridCol w="487074">
                  <a:extLst>
                    <a:ext uri="{9D8B030D-6E8A-4147-A177-3AD203B41FA5}">
                      <a16:colId xmlns:a16="http://schemas.microsoft.com/office/drawing/2014/main" val="20008"/>
                    </a:ext>
                  </a:extLst>
                </a:gridCol>
              </a:tblGrid>
              <a:tr h="203489">
                <a:tc>
                  <a:txBody>
                    <a:bodyPr/>
                    <a:lstStyle/>
                    <a:p>
                      <a:pPr marL="251460">
                        <a:lnSpc>
                          <a:spcPct val="100000"/>
                        </a:lnSpc>
                        <a:spcBef>
                          <a:spcPts val="735"/>
                        </a:spcBef>
                      </a:pPr>
                      <a:r>
                        <a:rPr sz="500" b="1" spc="-10" dirty="0">
                          <a:solidFill>
                            <a:srgbClr val="2E3038"/>
                          </a:solidFill>
                          <a:latin typeface="Arial"/>
                          <a:cs typeface="Arial"/>
                        </a:rPr>
                        <a:t>Fatal</a:t>
                      </a:r>
                      <a:endParaRPr sz="500">
                        <a:latin typeface="Arial"/>
                        <a:cs typeface="Arial"/>
                      </a:endParaRPr>
                    </a:p>
                  </a:txBody>
                  <a:tcPr marL="0" marR="0" marT="63644" marB="0">
                    <a:lnL w="19050">
                      <a:solidFill>
                        <a:srgbClr val="000000"/>
                      </a:solidFill>
                      <a:prstDash val="sysDash"/>
                    </a:lnL>
                    <a:lnR w="19050">
                      <a:solidFill>
                        <a:srgbClr val="000000"/>
                      </a:solidFill>
                      <a:prstDash val="sysDash"/>
                    </a:lnR>
                    <a:lnT w="12700">
                      <a:solidFill>
                        <a:srgbClr val="000000"/>
                      </a:solidFill>
                      <a:prstDash val="sysDash"/>
                    </a:lnT>
                    <a:lnB w="19050">
                      <a:solidFill>
                        <a:srgbClr val="000000"/>
                      </a:solidFill>
                      <a:prstDash val="sysDash"/>
                    </a:lnB>
                  </a:tcPr>
                </a:tc>
                <a:tc>
                  <a:txBody>
                    <a:bodyPr/>
                    <a:lstStyle/>
                    <a:p>
                      <a:pPr marL="246379">
                        <a:lnSpc>
                          <a:spcPct val="100000"/>
                        </a:lnSpc>
                        <a:spcBef>
                          <a:spcPts val="735"/>
                        </a:spcBef>
                      </a:pPr>
                      <a:r>
                        <a:rPr sz="500" b="1" spc="-20" dirty="0">
                          <a:solidFill>
                            <a:srgbClr val="44464A"/>
                          </a:solidFill>
                          <a:latin typeface="Arial"/>
                          <a:cs typeface="Arial"/>
                        </a:rPr>
                        <a:t>Head</a:t>
                      </a:r>
                      <a:endParaRPr sz="500">
                        <a:latin typeface="Arial"/>
                        <a:cs typeface="Arial"/>
                      </a:endParaRPr>
                    </a:p>
                  </a:txBody>
                  <a:tcPr marL="0" marR="0" marT="63644" marB="0">
                    <a:lnL w="1905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tcPr>
                </a:tc>
                <a:tc>
                  <a:txBody>
                    <a:bodyPr/>
                    <a:lstStyle/>
                    <a:p>
                      <a:pPr marL="245110">
                        <a:lnSpc>
                          <a:spcPct val="100000"/>
                        </a:lnSpc>
                        <a:spcBef>
                          <a:spcPts val="735"/>
                        </a:spcBef>
                      </a:pPr>
                      <a:r>
                        <a:rPr sz="500" b="1" spc="-20" dirty="0">
                          <a:solidFill>
                            <a:srgbClr val="44464A"/>
                          </a:solidFill>
                          <a:latin typeface="Arial"/>
                          <a:cs typeface="Arial"/>
                        </a:rPr>
                        <a:t>Neck</a:t>
                      </a:r>
                      <a:endParaRPr sz="500">
                        <a:latin typeface="Arial"/>
                        <a:cs typeface="Arial"/>
                      </a:endParaRPr>
                    </a:p>
                  </a:txBody>
                  <a:tcPr marL="0" marR="0" marT="63644" marB="0">
                    <a:lnL w="12700">
                      <a:solidFill>
                        <a:srgbClr val="000000"/>
                      </a:solidFill>
                      <a:prstDash val="sysDash"/>
                    </a:lnL>
                    <a:lnR w="19050">
                      <a:solidFill>
                        <a:srgbClr val="000000"/>
                      </a:solidFill>
                      <a:prstDash val="sysDash"/>
                    </a:lnR>
                    <a:lnT w="12700">
                      <a:solidFill>
                        <a:srgbClr val="000000"/>
                      </a:solidFill>
                      <a:prstDash val="sysDash"/>
                    </a:lnT>
                    <a:lnB w="19050">
                      <a:solidFill>
                        <a:srgbClr val="000000"/>
                      </a:solidFill>
                      <a:prstDash val="sysDash"/>
                    </a:lnB>
                  </a:tcPr>
                </a:tc>
                <a:tc>
                  <a:txBody>
                    <a:bodyPr/>
                    <a:lstStyle/>
                    <a:p>
                      <a:pPr marL="86360">
                        <a:lnSpc>
                          <a:spcPct val="100000"/>
                        </a:lnSpc>
                        <a:spcBef>
                          <a:spcPts val="735"/>
                        </a:spcBef>
                      </a:pPr>
                      <a:r>
                        <a:rPr sz="500" b="1" spc="-10" dirty="0">
                          <a:solidFill>
                            <a:srgbClr val="2E3038"/>
                          </a:solidFill>
                          <a:latin typeface="Arial"/>
                          <a:cs typeface="Arial"/>
                        </a:rPr>
                        <a:t>Back/Spine</a:t>
                      </a:r>
                      <a:endParaRPr sz="500">
                        <a:latin typeface="Arial"/>
                        <a:cs typeface="Arial"/>
                      </a:endParaRPr>
                    </a:p>
                  </a:txBody>
                  <a:tcPr marL="0" marR="0" marT="63644" marB="0">
                    <a:lnL w="1905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tcPr>
                </a:tc>
                <a:tc>
                  <a:txBody>
                    <a:bodyPr/>
                    <a:lstStyle/>
                    <a:p>
                      <a:pPr marL="240665">
                        <a:lnSpc>
                          <a:spcPct val="100000"/>
                        </a:lnSpc>
                        <a:spcBef>
                          <a:spcPts val="735"/>
                        </a:spcBef>
                      </a:pPr>
                      <a:r>
                        <a:rPr sz="500" b="1" spc="-20" dirty="0">
                          <a:solidFill>
                            <a:srgbClr val="44464A"/>
                          </a:solidFill>
                          <a:latin typeface="Arial"/>
                          <a:cs typeface="Arial"/>
                        </a:rPr>
                        <a:t>Arms</a:t>
                      </a:r>
                      <a:endParaRPr sz="500">
                        <a:latin typeface="Arial"/>
                        <a:cs typeface="Arial"/>
                      </a:endParaRPr>
                    </a:p>
                  </a:txBody>
                  <a:tcPr marL="0" marR="0" marT="63644"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tcPr>
                </a:tc>
                <a:tc>
                  <a:txBody>
                    <a:bodyPr/>
                    <a:lstStyle/>
                    <a:p>
                      <a:pPr marL="251460">
                        <a:lnSpc>
                          <a:spcPct val="100000"/>
                        </a:lnSpc>
                        <a:spcBef>
                          <a:spcPts val="735"/>
                        </a:spcBef>
                      </a:pPr>
                      <a:r>
                        <a:rPr sz="500" b="1" spc="-20" dirty="0">
                          <a:solidFill>
                            <a:srgbClr val="2E3038"/>
                          </a:solidFill>
                          <a:latin typeface="Arial"/>
                          <a:cs typeface="Arial"/>
                        </a:rPr>
                        <a:t>Legs</a:t>
                      </a:r>
                      <a:endParaRPr sz="500">
                        <a:latin typeface="Arial"/>
                        <a:cs typeface="Arial"/>
                      </a:endParaRPr>
                    </a:p>
                  </a:txBody>
                  <a:tcPr marL="0" marR="0" marT="63644" marB="0">
                    <a:lnL w="12700">
                      <a:solidFill>
                        <a:srgbClr val="000000"/>
                      </a:solidFill>
                      <a:prstDash val="sysDash"/>
                    </a:lnL>
                    <a:lnR w="19050">
                      <a:solidFill>
                        <a:srgbClr val="000000"/>
                      </a:solidFill>
                      <a:prstDash val="sysDash"/>
                    </a:lnR>
                    <a:lnT w="12700">
                      <a:solidFill>
                        <a:srgbClr val="000000"/>
                      </a:solidFill>
                      <a:prstDash val="sysDash"/>
                    </a:lnT>
                    <a:lnB w="19050">
                      <a:solidFill>
                        <a:srgbClr val="000000"/>
                      </a:solidFill>
                      <a:prstDash val="sysDash"/>
                    </a:lnB>
                  </a:tcPr>
                </a:tc>
                <a:tc>
                  <a:txBody>
                    <a:bodyPr/>
                    <a:lstStyle/>
                    <a:p>
                      <a:pPr marL="185420" marR="160655" indent="-6350">
                        <a:lnSpc>
                          <a:spcPts val="950"/>
                        </a:lnSpc>
                        <a:spcBef>
                          <a:spcPts val="295"/>
                        </a:spcBef>
                      </a:pPr>
                      <a:r>
                        <a:rPr sz="500" b="1" spc="-20" dirty="0">
                          <a:solidFill>
                            <a:srgbClr val="2E3038"/>
                          </a:solidFill>
                          <a:latin typeface="Arial"/>
                          <a:cs typeface="Arial"/>
                        </a:rPr>
                        <a:t>Internal Injuries</a:t>
                      </a:r>
                      <a:endParaRPr sz="500">
                        <a:latin typeface="Arial"/>
                        <a:cs typeface="Arial"/>
                      </a:endParaRPr>
                    </a:p>
                  </a:txBody>
                  <a:tcPr marL="0" marR="0" marT="25544" marB="0">
                    <a:lnL w="1905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tcPr>
                </a:tc>
                <a:tc>
                  <a:txBody>
                    <a:bodyPr/>
                    <a:lstStyle/>
                    <a:p>
                      <a:pPr marL="88265">
                        <a:lnSpc>
                          <a:spcPct val="100000"/>
                        </a:lnSpc>
                        <a:spcBef>
                          <a:spcPts val="735"/>
                        </a:spcBef>
                      </a:pPr>
                      <a:r>
                        <a:rPr sz="500" b="1" spc="-10" dirty="0">
                          <a:solidFill>
                            <a:srgbClr val="44464A"/>
                          </a:solidFill>
                          <a:latin typeface="Arial"/>
                          <a:cs typeface="Arial"/>
                        </a:rPr>
                        <a:t>Amputation</a:t>
                      </a:r>
                      <a:endParaRPr sz="500">
                        <a:latin typeface="Arial"/>
                        <a:cs typeface="Arial"/>
                      </a:endParaRPr>
                    </a:p>
                  </a:txBody>
                  <a:tcPr marL="0" marR="0" marT="63644" marB="0">
                    <a:lnL w="12700">
                      <a:solidFill>
                        <a:srgbClr val="000000"/>
                      </a:solidFill>
                      <a:prstDash val="sysDash"/>
                    </a:lnL>
                    <a:lnR w="12700">
                      <a:solidFill>
                        <a:srgbClr val="000000"/>
                      </a:solidFill>
                      <a:prstDash val="sysDash"/>
                    </a:lnR>
                    <a:lnT w="12700">
                      <a:solidFill>
                        <a:srgbClr val="000000"/>
                      </a:solidFill>
                      <a:prstDash val="sysDash"/>
                    </a:lnT>
                    <a:lnB w="19050">
                      <a:solidFill>
                        <a:srgbClr val="000000"/>
                      </a:solidFill>
                      <a:prstDash val="sysDash"/>
                    </a:lnB>
                  </a:tcPr>
                </a:tc>
                <a:tc>
                  <a:txBody>
                    <a:bodyPr/>
                    <a:lstStyle/>
                    <a:p>
                      <a:pPr marL="236220">
                        <a:lnSpc>
                          <a:spcPct val="100000"/>
                        </a:lnSpc>
                        <a:spcBef>
                          <a:spcPts val="735"/>
                        </a:spcBef>
                      </a:pPr>
                      <a:r>
                        <a:rPr sz="500" b="1" spc="-10" dirty="0">
                          <a:solidFill>
                            <a:srgbClr val="44464A"/>
                          </a:solidFill>
                          <a:latin typeface="Arial"/>
                          <a:cs typeface="Arial"/>
                        </a:rPr>
                        <a:t>Other</a:t>
                      </a:r>
                      <a:endParaRPr sz="500">
                        <a:latin typeface="Arial"/>
                        <a:cs typeface="Arial"/>
                      </a:endParaRPr>
                    </a:p>
                  </a:txBody>
                  <a:tcPr marL="0" marR="0" marT="63644" marB="0">
                    <a:lnL w="12700">
                      <a:solidFill>
                        <a:srgbClr val="000000"/>
                      </a:solidFill>
                      <a:prstDash val="sysDash"/>
                    </a:lnL>
                    <a:lnR w="19050">
                      <a:solidFill>
                        <a:srgbClr val="000000"/>
                      </a:solidFill>
                      <a:prstDash val="sysDash"/>
                    </a:lnR>
                    <a:lnT w="12700">
                      <a:solidFill>
                        <a:srgbClr val="000000"/>
                      </a:solidFill>
                      <a:prstDash val="sysDash"/>
                    </a:lnT>
                    <a:lnB w="19050">
                      <a:solidFill>
                        <a:srgbClr val="000000"/>
                      </a:solidFill>
                      <a:prstDash val="sysDash"/>
                    </a:lnB>
                  </a:tcPr>
                </a:tc>
                <a:extLst>
                  <a:ext uri="{0D108BD9-81ED-4DB2-BD59-A6C34878D82A}">
                    <a16:rowId xmlns:a16="http://schemas.microsoft.com/office/drawing/2014/main" val="10000"/>
                  </a:ext>
                </a:extLst>
              </a:tr>
              <a:tr h="145473">
                <a:tc>
                  <a:txBody>
                    <a:bodyPr/>
                    <a:lstStyle/>
                    <a:p>
                      <a:pPr>
                        <a:lnSpc>
                          <a:spcPct val="100000"/>
                        </a:lnSpc>
                      </a:pPr>
                      <a:endParaRPr sz="500">
                        <a:latin typeface="Times New Roman"/>
                        <a:cs typeface="Times New Roman"/>
                      </a:endParaRPr>
                    </a:p>
                  </a:txBody>
                  <a:tcPr marL="0" marR="0" marT="0" marB="0">
                    <a:lnL w="19050">
                      <a:solidFill>
                        <a:srgbClr val="000000"/>
                      </a:solidFill>
                      <a:prstDash val="sysDash"/>
                    </a:lnL>
                    <a:lnR w="1905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9050">
                      <a:solidFill>
                        <a:srgbClr val="000000"/>
                      </a:solidFill>
                      <a:prstDash val="sysDash"/>
                    </a:lnL>
                    <a:lnR w="1270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2700">
                      <a:solidFill>
                        <a:srgbClr val="000000"/>
                      </a:solidFill>
                      <a:prstDash val="sysDash"/>
                    </a:lnL>
                    <a:lnR w="1905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9050">
                      <a:solidFill>
                        <a:srgbClr val="000000"/>
                      </a:solidFill>
                      <a:prstDash val="sysDash"/>
                    </a:lnL>
                    <a:lnR w="1270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2700">
                      <a:solidFill>
                        <a:srgbClr val="000000"/>
                      </a:solidFill>
                      <a:prstDash val="sysDash"/>
                    </a:lnL>
                    <a:lnR w="1905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9050">
                      <a:solidFill>
                        <a:srgbClr val="000000"/>
                      </a:solidFill>
                      <a:prstDash val="sysDash"/>
                    </a:lnL>
                    <a:lnR w="1270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2700">
                      <a:solidFill>
                        <a:srgbClr val="000000"/>
                      </a:solidFill>
                      <a:prstDash val="sysDash"/>
                    </a:lnL>
                    <a:lnR w="12700">
                      <a:solidFill>
                        <a:srgbClr val="000000"/>
                      </a:solidFill>
                      <a:prstDash val="sysDash"/>
                    </a:lnR>
                    <a:lnT w="19050">
                      <a:solidFill>
                        <a:srgbClr val="000000"/>
                      </a:solidFill>
                      <a:prstDash val="sysDash"/>
                    </a:lnT>
                    <a:lnB w="19050">
                      <a:solidFill>
                        <a:srgbClr val="000000"/>
                      </a:solidFill>
                      <a:prstDash val="sysDash"/>
                    </a:lnB>
                  </a:tcPr>
                </a:tc>
                <a:tc>
                  <a:txBody>
                    <a:bodyPr/>
                    <a:lstStyle/>
                    <a:p>
                      <a:pPr>
                        <a:lnSpc>
                          <a:spcPct val="100000"/>
                        </a:lnSpc>
                      </a:pPr>
                      <a:endParaRPr sz="500">
                        <a:latin typeface="Times New Roman"/>
                        <a:cs typeface="Times New Roman"/>
                      </a:endParaRPr>
                    </a:p>
                  </a:txBody>
                  <a:tcPr marL="0" marR="0" marT="0" marB="0">
                    <a:lnL w="12700">
                      <a:solidFill>
                        <a:srgbClr val="000000"/>
                      </a:solidFill>
                      <a:prstDash val="sysDash"/>
                    </a:lnL>
                    <a:lnR w="19050">
                      <a:solidFill>
                        <a:srgbClr val="000000"/>
                      </a:solidFill>
                      <a:prstDash val="sysDash"/>
                    </a:lnR>
                    <a:lnT w="19050">
                      <a:solidFill>
                        <a:srgbClr val="000000"/>
                      </a:solidFill>
                      <a:prstDash val="sysDash"/>
                    </a:lnT>
                    <a:lnB w="19050">
                      <a:solidFill>
                        <a:srgbClr val="000000"/>
                      </a:solidFill>
                      <a:prstDash val="sysDash"/>
                    </a:lnB>
                  </a:tcPr>
                </a:tc>
                <a:extLst>
                  <a:ext uri="{0D108BD9-81ED-4DB2-BD59-A6C34878D82A}">
                    <a16:rowId xmlns:a16="http://schemas.microsoft.com/office/drawing/2014/main" val="10001"/>
                  </a:ext>
                </a:extLst>
              </a:tr>
            </a:tbl>
          </a:graphicData>
        </a:graphic>
      </p:graphicFrame>
      <p:sp>
        <p:nvSpPr>
          <p:cNvPr id="8" name="object 8"/>
          <p:cNvSpPr txBox="1"/>
          <p:nvPr/>
        </p:nvSpPr>
        <p:spPr>
          <a:xfrm>
            <a:off x="3861608" y="5441373"/>
            <a:ext cx="2635394" cy="103257"/>
          </a:xfrm>
          <a:prstGeom prst="rect">
            <a:avLst/>
          </a:prstGeom>
        </p:spPr>
        <p:txBody>
          <a:bodyPr vert="horz" wrap="square" lIns="0" tIns="8659" rIns="0" bIns="0" rtlCol="0">
            <a:spAutoFit/>
          </a:bodyPr>
          <a:lstStyle/>
          <a:p>
            <a:pPr marL="8659">
              <a:spcBef>
                <a:spcPts val="68"/>
              </a:spcBef>
            </a:pPr>
            <a:r>
              <a:rPr sz="614" spc="-14" dirty="0">
                <a:solidFill>
                  <a:srgbClr val="67696D"/>
                </a:solidFill>
                <a:latin typeface="Arial"/>
                <a:cs typeface="Arial"/>
              </a:rPr>
              <a:t>Name</a:t>
            </a:r>
            <a:r>
              <a:rPr sz="614" spc="-14" dirty="0">
                <a:solidFill>
                  <a:srgbClr val="44464A"/>
                </a:solidFill>
                <a:latin typeface="Arial"/>
                <a:cs typeface="Arial"/>
              </a:rPr>
              <a:t>,</a:t>
            </a:r>
            <a:r>
              <a:rPr sz="614" spc="-58" dirty="0">
                <a:solidFill>
                  <a:srgbClr val="44464A"/>
                </a:solidFill>
                <a:latin typeface="Arial"/>
                <a:cs typeface="Arial"/>
              </a:rPr>
              <a:t> </a:t>
            </a:r>
            <a:r>
              <a:rPr sz="614" spc="-7" dirty="0">
                <a:solidFill>
                  <a:srgbClr val="67696D"/>
                </a:solidFill>
                <a:latin typeface="Arial"/>
                <a:cs typeface="Arial"/>
              </a:rPr>
              <a:t>add</a:t>
            </a:r>
            <a:r>
              <a:rPr sz="614" spc="-7" dirty="0">
                <a:solidFill>
                  <a:srgbClr val="44464A"/>
                </a:solidFill>
                <a:latin typeface="Arial"/>
                <a:cs typeface="Arial"/>
              </a:rPr>
              <a:t>r</a:t>
            </a:r>
            <a:r>
              <a:rPr sz="614" spc="-7" dirty="0">
                <a:solidFill>
                  <a:srgbClr val="67696D"/>
                </a:solidFill>
                <a:latin typeface="Arial"/>
                <a:cs typeface="Arial"/>
              </a:rPr>
              <a:t>ess</a:t>
            </a:r>
            <a:r>
              <a:rPr sz="614" spc="-7" dirty="0">
                <a:solidFill>
                  <a:srgbClr val="44464A"/>
                </a:solidFill>
                <a:latin typeface="Arial"/>
                <a:cs typeface="Arial"/>
              </a:rPr>
              <a:t>,</a:t>
            </a:r>
            <a:r>
              <a:rPr sz="614" spc="-78" dirty="0">
                <a:solidFill>
                  <a:srgbClr val="44464A"/>
                </a:solidFill>
                <a:latin typeface="Arial"/>
                <a:cs typeface="Arial"/>
              </a:rPr>
              <a:t> </a:t>
            </a:r>
            <a:r>
              <a:rPr sz="614" spc="-14" dirty="0">
                <a:solidFill>
                  <a:srgbClr val="67696D"/>
                </a:solidFill>
                <a:latin typeface="Arial"/>
                <a:cs typeface="Arial"/>
              </a:rPr>
              <a:t>phone</a:t>
            </a:r>
            <a:r>
              <a:rPr sz="614" spc="-37" dirty="0">
                <a:solidFill>
                  <a:srgbClr val="67696D"/>
                </a:solidFill>
                <a:latin typeface="Arial"/>
                <a:cs typeface="Arial"/>
              </a:rPr>
              <a:t> </a:t>
            </a:r>
            <a:r>
              <a:rPr sz="614" spc="-7" dirty="0">
                <a:solidFill>
                  <a:srgbClr val="67696D"/>
                </a:solidFill>
                <a:latin typeface="Arial"/>
                <a:cs typeface="Arial"/>
              </a:rPr>
              <a:t>number</a:t>
            </a:r>
            <a:r>
              <a:rPr sz="614" spc="-58" dirty="0">
                <a:solidFill>
                  <a:srgbClr val="67696D"/>
                </a:solidFill>
                <a:latin typeface="Arial"/>
                <a:cs typeface="Arial"/>
              </a:rPr>
              <a:t> </a:t>
            </a:r>
            <a:r>
              <a:rPr sz="614" dirty="0">
                <a:solidFill>
                  <a:srgbClr val="67696D"/>
                </a:solidFill>
                <a:latin typeface="Arial"/>
                <a:cs typeface="Arial"/>
              </a:rPr>
              <a:t>of</a:t>
            </a:r>
            <a:r>
              <a:rPr sz="614" spc="41" dirty="0">
                <a:solidFill>
                  <a:srgbClr val="67696D"/>
                </a:solidFill>
                <a:latin typeface="Arial"/>
                <a:cs typeface="Arial"/>
              </a:rPr>
              <a:t> </a:t>
            </a:r>
            <a:r>
              <a:rPr sz="614" spc="-7" dirty="0">
                <a:solidFill>
                  <a:srgbClr val="67696D"/>
                </a:solidFill>
                <a:latin typeface="Arial"/>
                <a:cs typeface="Arial"/>
              </a:rPr>
              <a:t>person(s)</a:t>
            </a:r>
            <a:r>
              <a:rPr sz="614" spc="-14" dirty="0">
                <a:solidFill>
                  <a:srgbClr val="67696D"/>
                </a:solidFill>
                <a:latin typeface="Arial"/>
                <a:cs typeface="Arial"/>
              </a:rPr>
              <a:t> </a:t>
            </a:r>
            <a:r>
              <a:rPr sz="614" spc="-7" dirty="0">
                <a:solidFill>
                  <a:srgbClr val="67696D"/>
                </a:solidFill>
                <a:latin typeface="Arial"/>
                <a:cs typeface="Arial"/>
              </a:rPr>
              <a:t>having</a:t>
            </a:r>
            <a:r>
              <a:rPr sz="614" spc="-10" dirty="0">
                <a:solidFill>
                  <a:srgbClr val="67696D"/>
                </a:solidFill>
                <a:latin typeface="Arial"/>
                <a:cs typeface="Arial"/>
              </a:rPr>
              <a:t> </a:t>
            </a:r>
            <a:r>
              <a:rPr sz="614" spc="-14" dirty="0">
                <a:solidFill>
                  <a:srgbClr val="79797D"/>
                </a:solidFill>
                <a:latin typeface="Arial"/>
                <a:cs typeface="Arial"/>
              </a:rPr>
              <a:t>pictures</a:t>
            </a:r>
            <a:r>
              <a:rPr sz="614" spc="-44" dirty="0">
                <a:solidFill>
                  <a:srgbClr val="79797D"/>
                </a:solidFill>
                <a:latin typeface="Arial"/>
                <a:cs typeface="Arial"/>
              </a:rPr>
              <a:t> </a:t>
            </a:r>
            <a:r>
              <a:rPr sz="614" spc="-7" dirty="0">
                <a:solidFill>
                  <a:srgbClr val="67696D"/>
                </a:solidFill>
                <a:latin typeface="Arial"/>
                <a:cs typeface="Arial"/>
              </a:rPr>
              <a:t>of</a:t>
            </a:r>
            <a:r>
              <a:rPr sz="614" spc="-27" dirty="0">
                <a:solidFill>
                  <a:srgbClr val="67696D"/>
                </a:solidFill>
                <a:latin typeface="Arial"/>
                <a:cs typeface="Arial"/>
              </a:rPr>
              <a:t> </a:t>
            </a:r>
            <a:r>
              <a:rPr sz="614" spc="-7" dirty="0">
                <a:solidFill>
                  <a:srgbClr val="79797D"/>
                </a:solidFill>
                <a:latin typeface="Arial"/>
                <a:cs typeface="Arial"/>
              </a:rPr>
              <a:t>acciden</a:t>
            </a:r>
            <a:r>
              <a:rPr sz="614" spc="-7" dirty="0">
                <a:solidFill>
                  <a:srgbClr val="44464A"/>
                </a:solidFill>
                <a:latin typeface="Arial"/>
                <a:cs typeface="Arial"/>
              </a:rPr>
              <a:t>t</a:t>
            </a:r>
            <a:r>
              <a:rPr sz="614" spc="14" dirty="0">
                <a:solidFill>
                  <a:srgbClr val="44464A"/>
                </a:solidFill>
                <a:latin typeface="Arial"/>
                <a:cs typeface="Arial"/>
              </a:rPr>
              <a:t> </a:t>
            </a:r>
            <a:r>
              <a:rPr sz="614" spc="-7" dirty="0">
                <a:solidFill>
                  <a:srgbClr val="67696D"/>
                </a:solidFill>
                <a:latin typeface="Arial"/>
                <a:cs typeface="Arial"/>
              </a:rPr>
              <a:t>scene:</a:t>
            </a:r>
            <a:endParaRPr sz="614">
              <a:latin typeface="Arial"/>
              <a:cs typeface="Arial"/>
            </a:endParaRPr>
          </a:p>
        </p:txBody>
      </p:sp>
      <p:sp>
        <p:nvSpPr>
          <p:cNvPr id="9" name="object 9"/>
          <p:cNvSpPr txBox="1"/>
          <p:nvPr/>
        </p:nvSpPr>
        <p:spPr>
          <a:xfrm>
            <a:off x="3861608" y="5908029"/>
            <a:ext cx="2742334" cy="103257"/>
          </a:xfrm>
          <a:prstGeom prst="rect">
            <a:avLst/>
          </a:prstGeom>
        </p:spPr>
        <p:txBody>
          <a:bodyPr vert="horz" wrap="square" lIns="0" tIns="8659" rIns="0" bIns="0" rtlCol="0">
            <a:spAutoFit/>
          </a:bodyPr>
          <a:lstStyle/>
          <a:p>
            <a:pPr marL="8659">
              <a:spcBef>
                <a:spcPts val="68"/>
              </a:spcBef>
            </a:pPr>
            <a:r>
              <a:rPr sz="614" spc="-14" dirty="0">
                <a:solidFill>
                  <a:srgbClr val="67696D"/>
                </a:solidFill>
                <a:latin typeface="Arial"/>
                <a:cs typeface="Arial"/>
              </a:rPr>
              <a:t>Name</a:t>
            </a:r>
            <a:r>
              <a:rPr sz="614" spc="-14" dirty="0">
                <a:solidFill>
                  <a:srgbClr val="44464A"/>
                </a:solidFill>
                <a:latin typeface="Arial"/>
                <a:cs typeface="Arial"/>
              </a:rPr>
              <a:t>,</a:t>
            </a:r>
            <a:r>
              <a:rPr sz="614" spc="-51" dirty="0">
                <a:solidFill>
                  <a:srgbClr val="44464A"/>
                </a:solidFill>
                <a:latin typeface="Arial"/>
                <a:cs typeface="Arial"/>
              </a:rPr>
              <a:t> </a:t>
            </a:r>
            <a:r>
              <a:rPr sz="614" spc="-14" dirty="0">
                <a:solidFill>
                  <a:srgbClr val="67696D"/>
                </a:solidFill>
                <a:latin typeface="Arial"/>
                <a:cs typeface="Arial"/>
              </a:rPr>
              <a:t>address</a:t>
            </a:r>
            <a:r>
              <a:rPr sz="614" spc="-14" dirty="0">
                <a:solidFill>
                  <a:srgbClr val="44464A"/>
                </a:solidFill>
                <a:latin typeface="Arial"/>
                <a:cs typeface="Arial"/>
              </a:rPr>
              <a:t>,</a:t>
            </a:r>
            <a:r>
              <a:rPr sz="614" spc="-34" dirty="0">
                <a:solidFill>
                  <a:srgbClr val="44464A"/>
                </a:solidFill>
                <a:latin typeface="Arial"/>
                <a:cs typeface="Arial"/>
              </a:rPr>
              <a:t> </a:t>
            </a:r>
            <a:r>
              <a:rPr sz="614" spc="-7" dirty="0">
                <a:solidFill>
                  <a:srgbClr val="67696D"/>
                </a:solidFill>
                <a:latin typeface="Arial"/>
                <a:cs typeface="Arial"/>
              </a:rPr>
              <a:t>phone</a:t>
            </a:r>
            <a:r>
              <a:rPr sz="614" spc="-27" dirty="0">
                <a:solidFill>
                  <a:srgbClr val="67696D"/>
                </a:solidFill>
                <a:latin typeface="Arial"/>
                <a:cs typeface="Arial"/>
              </a:rPr>
              <a:t> </a:t>
            </a:r>
            <a:r>
              <a:rPr sz="614" spc="-14" dirty="0">
                <a:solidFill>
                  <a:srgbClr val="67696D"/>
                </a:solidFill>
                <a:latin typeface="Arial"/>
                <a:cs typeface="Arial"/>
              </a:rPr>
              <a:t>number</a:t>
            </a:r>
            <a:r>
              <a:rPr sz="614" spc="-44" dirty="0">
                <a:solidFill>
                  <a:srgbClr val="67696D"/>
                </a:solidFill>
                <a:latin typeface="Arial"/>
                <a:cs typeface="Arial"/>
              </a:rPr>
              <a:t> </a:t>
            </a:r>
            <a:r>
              <a:rPr sz="614" dirty="0">
                <a:solidFill>
                  <a:srgbClr val="79797D"/>
                </a:solidFill>
                <a:latin typeface="Arial"/>
                <a:cs typeface="Arial"/>
              </a:rPr>
              <a:t>of</a:t>
            </a:r>
            <a:r>
              <a:rPr sz="614" spc="51" dirty="0">
                <a:solidFill>
                  <a:srgbClr val="79797D"/>
                </a:solidFill>
                <a:latin typeface="Arial"/>
                <a:cs typeface="Arial"/>
              </a:rPr>
              <a:t> </a:t>
            </a:r>
            <a:r>
              <a:rPr sz="614" spc="-7" dirty="0">
                <a:solidFill>
                  <a:srgbClr val="79797D"/>
                </a:solidFill>
                <a:latin typeface="Arial"/>
                <a:cs typeface="Arial"/>
              </a:rPr>
              <a:t>responding</a:t>
            </a:r>
            <a:r>
              <a:rPr sz="614" spc="-24" dirty="0">
                <a:solidFill>
                  <a:srgbClr val="79797D"/>
                </a:solidFill>
                <a:latin typeface="Arial"/>
                <a:cs typeface="Arial"/>
              </a:rPr>
              <a:t> </a:t>
            </a:r>
            <a:r>
              <a:rPr sz="614" spc="-14" dirty="0">
                <a:solidFill>
                  <a:srgbClr val="67696D"/>
                </a:solidFill>
                <a:latin typeface="Arial"/>
                <a:cs typeface="Arial"/>
              </a:rPr>
              <a:t>pol</a:t>
            </a:r>
            <a:r>
              <a:rPr sz="614" spc="-14" dirty="0">
                <a:solidFill>
                  <a:srgbClr val="44464A"/>
                </a:solidFill>
                <a:latin typeface="Arial"/>
                <a:cs typeface="Arial"/>
              </a:rPr>
              <a:t>i</a:t>
            </a:r>
            <a:r>
              <a:rPr sz="614" spc="-14" dirty="0">
                <a:solidFill>
                  <a:srgbClr val="79797D"/>
                </a:solidFill>
                <a:latin typeface="Arial"/>
                <a:cs typeface="Arial"/>
              </a:rPr>
              <a:t>ce</a:t>
            </a:r>
            <a:r>
              <a:rPr sz="614" spc="-51" dirty="0">
                <a:solidFill>
                  <a:srgbClr val="79797D"/>
                </a:solidFill>
                <a:latin typeface="Arial"/>
                <a:cs typeface="Arial"/>
              </a:rPr>
              <a:t> </a:t>
            </a:r>
            <a:r>
              <a:rPr sz="614" spc="-7" dirty="0">
                <a:solidFill>
                  <a:srgbClr val="67696D"/>
                </a:solidFill>
                <a:latin typeface="Arial"/>
                <a:cs typeface="Arial"/>
              </a:rPr>
              <a:t>department</a:t>
            </a:r>
            <a:r>
              <a:rPr sz="614" spc="24" dirty="0">
                <a:solidFill>
                  <a:srgbClr val="67696D"/>
                </a:solidFill>
                <a:latin typeface="Arial"/>
                <a:cs typeface="Arial"/>
              </a:rPr>
              <a:t> </a:t>
            </a:r>
            <a:r>
              <a:rPr sz="614" spc="-7" dirty="0">
                <a:solidFill>
                  <a:srgbClr val="79797D"/>
                </a:solidFill>
                <a:latin typeface="Arial"/>
                <a:cs typeface="Arial"/>
              </a:rPr>
              <a:t>and</a:t>
            </a:r>
            <a:r>
              <a:rPr sz="614" spc="-48" dirty="0">
                <a:solidFill>
                  <a:srgbClr val="79797D"/>
                </a:solidFill>
                <a:latin typeface="Arial"/>
                <a:cs typeface="Arial"/>
              </a:rPr>
              <a:t> </a:t>
            </a:r>
            <a:r>
              <a:rPr sz="614" dirty="0">
                <a:solidFill>
                  <a:srgbClr val="67696D"/>
                </a:solidFill>
                <a:latin typeface="Arial"/>
                <a:cs typeface="Arial"/>
              </a:rPr>
              <a:t>comp</a:t>
            </a:r>
            <a:r>
              <a:rPr sz="614" dirty="0">
                <a:solidFill>
                  <a:srgbClr val="44464A"/>
                </a:solidFill>
                <a:latin typeface="Arial"/>
                <a:cs typeface="Arial"/>
              </a:rPr>
              <a:t>l</a:t>
            </a:r>
            <a:r>
              <a:rPr sz="614" dirty="0">
                <a:solidFill>
                  <a:srgbClr val="79797D"/>
                </a:solidFill>
                <a:latin typeface="Arial"/>
                <a:cs typeface="Arial"/>
              </a:rPr>
              <a:t>aint</a:t>
            </a:r>
            <a:r>
              <a:rPr sz="614" spc="44" dirty="0">
                <a:solidFill>
                  <a:srgbClr val="79797D"/>
                </a:solidFill>
                <a:latin typeface="Arial"/>
                <a:cs typeface="Arial"/>
              </a:rPr>
              <a:t> </a:t>
            </a:r>
            <a:r>
              <a:rPr sz="614" spc="-17" dirty="0">
                <a:solidFill>
                  <a:srgbClr val="79797D"/>
                </a:solidFill>
                <a:latin typeface="Arial"/>
                <a:cs typeface="Arial"/>
              </a:rPr>
              <a:t>#:</a:t>
            </a:r>
            <a:endParaRPr sz="614">
              <a:latin typeface="Arial"/>
              <a:cs typeface="Arial"/>
            </a:endParaRPr>
          </a:p>
        </p:txBody>
      </p:sp>
      <p:sp>
        <p:nvSpPr>
          <p:cNvPr id="10" name="object 10"/>
          <p:cNvSpPr txBox="1"/>
          <p:nvPr/>
        </p:nvSpPr>
        <p:spPr>
          <a:xfrm>
            <a:off x="3861608" y="6252902"/>
            <a:ext cx="4567670" cy="355779"/>
          </a:xfrm>
          <a:prstGeom prst="rect">
            <a:avLst/>
          </a:prstGeom>
        </p:spPr>
        <p:txBody>
          <a:bodyPr vert="horz" wrap="square" lIns="0" tIns="5628" rIns="0" bIns="0" rtlCol="0">
            <a:spAutoFit/>
          </a:bodyPr>
          <a:lstStyle/>
          <a:p>
            <a:pPr marL="8659" marR="705697">
              <a:lnSpc>
                <a:spcPct val="103499"/>
              </a:lnSpc>
              <a:spcBef>
                <a:spcPts val="44"/>
              </a:spcBef>
            </a:pPr>
            <a:r>
              <a:rPr sz="580" b="1" dirty="0">
                <a:solidFill>
                  <a:srgbClr val="44464A"/>
                </a:solidFill>
                <a:latin typeface="Arial"/>
                <a:cs typeface="Arial"/>
              </a:rPr>
              <a:t>ATTACH</a:t>
            </a:r>
            <a:r>
              <a:rPr sz="580" b="1" spc="89" dirty="0">
                <a:solidFill>
                  <a:srgbClr val="44464A"/>
                </a:solidFill>
                <a:latin typeface="Arial"/>
                <a:cs typeface="Arial"/>
              </a:rPr>
              <a:t> </a:t>
            </a:r>
            <a:r>
              <a:rPr sz="580" b="1" dirty="0">
                <a:solidFill>
                  <a:srgbClr val="44464A"/>
                </a:solidFill>
                <a:latin typeface="Arial"/>
                <a:cs typeface="Arial"/>
              </a:rPr>
              <a:t>A</a:t>
            </a:r>
            <a:r>
              <a:rPr sz="580" b="1" spc="109" dirty="0">
                <a:solidFill>
                  <a:srgbClr val="44464A"/>
                </a:solidFill>
                <a:latin typeface="Arial"/>
                <a:cs typeface="Arial"/>
              </a:rPr>
              <a:t> </a:t>
            </a:r>
            <a:r>
              <a:rPr sz="580" b="1" u="heavy" dirty="0">
                <a:solidFill>
                  <a:srgbClr val="2E3038"/>
                </a:solidFill>
                <a:uFill>
                  <a:solidFill>
                    <a:srgbClr val="2E3038"/>
                  </a:solidFill>
                </a:uFill>
                <a:latin typeface="Arial"/>
                <a:cs typeface="Arial"/>
              </a:rPr>
              <a:t>PHOTOCOPY</a:t>
            </a:r>
            <a:r>
              <a:rPr sz="580" b="1" spc="102" dirty="0">
                <a:solidFill>
                  <a:srgbClr val="2E3038"/>
                </a:solidFill>
                <a:latin typeface="Arial"/>
                <a:cs typeface="Arial"/>
              </a:rPr>
              <a:t> </a:t>
            </a:r>
            <a:r>
              <a:rPr sz="580" b="1" dirty="0">
                <a:solidFill>
                  <a:srgbClr val="44464A"/>
                </a:solidFill>
                <a:latin typeface="Arial"/>
                <a:cs typeface="Arial"/>
              </a:rPr>
              <a:t>OF</a:t>
            </a:r>
            <a:r>
              <a:rPr sz="580" b="1" spc="95" dirty="0">
                <a:solidFill>
                  <a:srgbClr val="44464A"/>
                </a:solidFill>
                <a:latin typeface="Arial"/>
                <a:cs typeface="Arial"/>
              </a:rPr>
              <a:t> </a:t>
            </a:r>
            <a:r>
              <a:rPr sz="580" b="1" dirty="0">
                <a:solidFill>
                  <a:srgbClr val="2E3038"/>
                </a:solidFill>
                <a:latin typeface="Arial"/>
                <a:cs typeface="Arial"/>
              </a:rPr>
              <a:t>EACH</a:t>
            </a:r>
            <a:r>
              <a:rPr sz="580" b="1" spc="48" dirty="0">
                <a:solidFill>
                  <a:srgbClr val="2E3038"/>
                </a:solidFill>
                <a:latin typeface="Arial"/>
                <a:cs typeface="Arial"/>
              </a:rPr>
              <a:t> </a:t>
            </a:r>
            <a:r>
              <a:rPr sz="580" b="1" dirty="0">
                <a:solidFill>
                  <a:srgbClr val="2E3038"/>
                </a:solidFill>
                <a:latin typeface="Arial"/>
                <a:cs typeface="Arial"/>
              </a:rPr>
              <a:t>INJURED</a:t>
            </a:r>
            <a:r>
              <a:rPr sz="580" b="1" spc="106" dirty="0">
                <a:solidFill>
                  <a:srgbClr val="2E3038"/>
                </a:solidFill>
                <a:latin typeface="Arial"/>
                <a:cs typeface="Arial"/>
              </a:rPr>
              <a:t> </a:t>
            </a:r>
            <a:r>
              <a:rPr sz="580" b="1" dirty="0">
                <a:solidFill>
                  <a:srgbClr val="2E3038"/>
                </a:solidFill>
                <a:latin typeface="Arial"/>
                <a:cs typeface="Arial"/>
              </a:rPr>
              <a:t>PERSON</a:t>
            </a:r>
            <a:r>
              <a:rPr sz="580" b="1" dirty="0">
                <a:solidFill>
                  <a:srgbClr val="67696D"/>
                </a:solidFill>
                <a:latin typeface="Arial"/>
                <a:cs typeface="Arial"/>
              </a:rPr>
              <a:t>'</a:t>
            </a:r>
            <a:r>
              <a:rPr sz="580" b="1" dirty="0">
                <a:solidFill>
                  <a:srgbClr val="44464A"/>
                </a:solidFill>
                <a:latin typeface="Arial"/>
                <a:cs typeface="Arial"/>
              </a:rPr>
              <a:t>S</a:t>
            </a:r>
            <a:r>
              <a:rPr sz="580" b="1" spc="92" dirty="0">
                <a:solidFill>
                  <a:srgbClr val="44464A"/>
                </a:solidFill>
                <a:latin typeface="Arial"/>
                <a:cs typeface="Arial"/>
              </a:rPr>
              <a:t> </a:t>
            </a:r>
            <a:r>
              <a:rPr sz="580" b="1" dirty="0">
                <a:solidFill>
                  <a:srgbClr val="44464A"/>
                </a:solidFill>
                <a:latin typeface="Arial"/>
                <a:cs typeface="Arial"/>
              </a:rPr>
              <a:t>SIGNED</a:t>
            </a:r>
            <a:r>
              <a:rPr sz="580" b="1" spc="106" dirty="0">
                <a:solidFill>
                  <a:srgbClr val="44464A"/>
                </a:solidFill>
                <a:latin typeface="Arial"/>
                <a:cs typeface="Arial"/>
              </a:rPr>
              <a:t> </a:t>
            </a:r>
            <a:r>
              <a:rPr sz="580" b="1" dirty="0">
                <a:solidFill>
                  <a:srgbClr val="2E3038"/>
                </a:solidFill>
                <a:latin typeface="Arial"/>
                <a:cs typeface="Arial"/>
              </a:rPr>
              <a:t>RELEASE</a:t>
            </a:r>
            <a:r>
              <a:rPr sz="580" b="1" spc="109" dirty="0">
                <a:solidFill>
                  <a:srgbClr val="2E3038"/>
                </a:solidFill>
                <a:latin typeface="Arial"/>
                <a:cs typeface="Arial"/>
              </a:rPr>
              <a:t> </a:t>
            </a:r>
            <a:r>
              <a:rPr sz="580" b="1" dirty="0">
                <a:solidFill>
                  <a:srgbClr val="2E3038"/>
                </a:solidFill>
                <a:latin typeface="Arial"/>
                <a:cs typeface="Arial"/>
              </a:rPr>
              <a:t>FORM</a:t>
            </a:r>
            <a:r>
              <a:rPr sz="580" b="1" spc="92" dirty="0">
                <a:solidFill>
                  <a:srgbClr val="2E3038"/>
                </a:solidFill>
                <a:latin typeface="Arial"/>
                <a:cs typeface="Arial"/>
              </a:rPr>
              <a:t> </a:t>
            </a:r>
            <a:r>
              <a:rPr sz="580" b="1" dirty="0">
                <a:solidFill>
                  <a:srgbClr val="44464A"/>
                </a:solidFill>
                <a:latin typeface="Arial"/>
                <a:cs typeface="Arial"/>
              </a:rPr>
              <a:t>(REQUIRED).</a:t>
            </a:r>
            <a:r>
              <a:rPr sz="580" b="1" spc="95" dirty="0">
                <a:solidFill>
                  <a:srgbClr val="44464A"/>
                </a:solidFill>
                <a:latin typeface="Arial"/>
                <a:cs typeface="Arial"/>
              </a:rPr>
              <a:t> </a:t>
            </a:r>
            <a:r>
              <a:rPr sz="580" b="1" spc="-7" dirty="0">
                <a:solidFill>
                  <a:srgbClr val="44464A"/>
                </a:solidFill>
                <a:latin typeface="Arial"/>
                <a:cs typeface="Arial"/>
              </a:rPr>
              <a:t>ATTACH </a:t>
            </a:r>
            <a:r>
              <a:rPr sz="580" b="1" dirty="0">
                <a:solidFill>
                  <a:srgbClr val="2E3038"/>
                </a:solidFill>
                <a:latin typeface="Arial"/>
                <a:cs typeface="Arial"/>
              </a:rPr>
              <a:t>THE</a:t>
            </a:r>
            <a:r>
              <a:rPr sz="580" b="1" spc="92" dirty="0">
                <a:solidFill>
                  <a:srgbClr val="2E3038"/>
                </a:solidFill>
                <a:latin typeface="Arial"/>
                <a:cs typeface="Arial"/>
              </a:rPr>
              <a:t> </a:t>
            </a:r>
            <a:r>
              <a:rPr sz="580" b="1" dirty="0">
                <a:solidFill>
                  <a:srgbClr val="2E3038"/>
                </a:solidFill>
                <a:latin typeface="Arial"/>
                <a:cs typeface="Arial"/>
              </a:rPr>
              <a:t>POLICE REPORT</a:t>
            </a:r>
            <a:r>
              <a:rPr sz="580" b="1" spc="75" dirty="0">
                <a:solidFill>
                  <a:srgbClr val="2E3038"/>
                </a:solidFill>
                <a:latin typeface="Arial"/>
                <a:cs typeface="Arial"/>
              </a:rPr>
              <a:t> </a:t>
            </a:r>
            <a:r>
              <a:rPr sz="580" b="1" dirty="0">
                <a:solidFill>
                  <a:srgbClr val="2E3038"/>
                </a:solidFill>
                <a:latin typeface="Arial"/>
                <a:cs typeface="Arial"/>
              </a:rPr>
              <a:t>IF</a:t>
            </a:r>
            <a:r>
              <a:rPr sz="580" b="1" spc="85" dirty="0">
                <a:solidFill>
                  <a:srgbClr val="2E3038"/>
                </a:solidFill>
                <a:latin typeface="Arial"/>
                <a:cs typeface="Arial"/>
              </a:rPr>
              <a:t> </a:t>
            </a:r>
            <a:r>
              <a:rPr sz="580" b="1" dirty="0">
                <a:solidFill>
                  <a:srgbClr val="44464A"/>
                </a:solidFill>
                <a:latin typeface="Arial"/>
                <a:cs typeface="Arial"/>
              </a:rPr>
              <a:t>AVAILABLE.</a:t>
            </a:r>
            <a:r>
              <a:rPr sz="580" b="1" spc="102" dirty="0">
                <a:solidFill>
                  <a:srgbClr val="44464A"/>
                </a:solidFill>
                <a:latin typeface="Arial"/>
                <a:cs typeface="Arial"/>
              </a:rPr>
              <a:t> </a:t>
            </a:r>
            <a:r>
              <a:rPr sz="580" b="1" dirty="0">
                <a:solidFill>
                  <a:srgbClr val="44464A"/>
                </a:solidFill>
                <a:latin typeface="Arial"/>
                <a:cs typeface="Arial"/>
              </a:rPr>
              <a:t>ONLY</a:t>
            </a:r>
            <a:r>
              <a:rPr sz="580" b="1" spc="34" dirty="0">
                <a:solidFill>
                  <a:srgbClr val="44464A"/>
                </a:solidFill>
                <a:latin typeface="Arial"/>
                <a:cs typeface="Arial"/>
              </a:rPr>
              <a:t> </a:t>
            </a:r>
            <a:r>
              <a:rPr sz="580" b="1" dirty="0">
                <a:solidFill>
                  <a:srgbClr val="2E3038"/>
                </a:solidFill>
                <a:latin typeface="Arial"/>
                <a:cs typeface="Arial"/>
              </a:rPr>
              <a:t>POLICE</a:t>
            </a:r>
            <a:r>
              <a:rPr sz="580" b="1" spc="58" dirty="0">
                <a:solidFill>
                  <a:srgbClr val="2E3038"/>
                </a:solidFill>
                <a:latin typeface="Arial"/>
                <a:cs typeface="Arial"/>
              </a:rPr>
              <a:t> </a:t>
            </a:r>
            <a:r>
              <a:rPr sz="580" b="1" dirty="0">
                <a:solidFill>
                  <a:srgbClr val="44464A"/>
                </a:solidFill>
                <a:latin typeface="Arial"/>
                <a:cs typeface="Arial"/>
              </a:rPr>
              <a:t>SHOULD</a:t>
            </a:r>
            <a:r>
              <a:rPr sz="580" b="1" spc="34" dirty="0">
                <a:solidFill>
                  <a:srgbClr val="44464A"/>
                </a:solidFill>
                <a:latin typeface="Arial"/>
                <a:cs typeface="Arial"/>
              </a:rPr>
              <a:t> </a:t>
            </a:r>
            <a:r>
              <a:rPr sz="580" b="1" dirty="0">
                <a:solidFill>
                  <a:srgbClr val="2E3038"/>
                </a:solidFill>
                <a:latin typeface="Arial"/>
                <a:cs typeface="Arial"/>
              </a:rPr>
              <a:t>TAKE</a:t>
            </a:r>
            <a:r>
              <a:rPr sz="580" b="1" spc="34" dirty="0">
                <a:solidFill>
                  <a:srgbClr val="2E3038"/>
                </a:solidFill>
                <a:latin typeface="Arial"/>
                <a:cs typeface="Arial"/>
              </a:rPr>
              <a:t> </a:t>
            </a:r>
            <a:r>
              <a:rPr sz="580" b="1" dirty="0">
                <a:solidFill>
                  <a:srgbClr val="44464A"/>
                </a:solidFill>
                <a:latin typeface="Arial"/>
                <a:cs typeface="Arial"/>
              </a:rPr>
              <a:t>WITNESS</a:t>
            </a:r>
            <a:r>
              <a:rPr sz="580" b="1" spc="85" dirty="0">
                <a:solidFill>
                  <a:srgbClr val="44464A"/>
                </a:solidFill>
                <a:latin typeface="Arial"/>
                <a:cs typeface="Arial"/>
              </a:rPr>
              <a:t> </a:t>
            </a:r>
            <a:r>
              <a:rPr sz="580" b="1" spc="-7" dirty="0">
                <a:solidFill>
                  <a:srgbClr val="2E3038"/>
                </a:solidFill>
                <a:latin typeface="Arial"/>
                <a:cs typeface="Arial"/>
              </a:rPr>
              <a:t>REPORTS.</a:t>
            </a:r>
            <a:endParaRPr sz="580">
              <a:latin typeface="Arial"/>
              <a:cs typeface="Arial"/>
            </a:endParaRPr>
          </a:p>
          <a:p>
            <a:pPr marR="3464" algn="r">
              <a:spcBef>
                <a:spcPts val="614"/>
              </a:spcBef>
            </a:pPr>
            <a:r>
              <a:rPr sz="580" spc="-20" dirty="0">
                <a:solidFill>
                  <a:srgbClr val="67696D"/>
                </a:solidFill>
                <a:latin typeface="Arial"/>
                <a:cs typeface="Arial"/>
              </a:rPr>
              <a:t>Rev.</a:t>
            </a:r>
            <a:r>
              <a:rPr sz="580" spc="-61" dirty="0">
                <a:solidFill>
                  <a:srgbClr val="67696D"/>
                </a:solidFill>
                <a:latin typeface="Arial"/>
                <a:cs typeface="Arial"/>
              </a:rPr>
              <a:t> </a:t>
            </a:r>
            <a:r>
              <a:rPr sz="580" spc="-7" dirty="0">
                <a:solidFill>
                  <a:srgbClr val="67696D"/>
                </a:solidFill>
                <a:latin typeface="Arial"/>
                <a:cs typeface="Arial"/>
              </a:rPr>
              <a:t>1/11/23</a:t>
            </a:r>
            <a:endParaRPr sz="580">
              <a:latin typeface="Arial"/>
              <a:cs typeface="Arial"/>
            </a:endParaRPr>
          </a:p>
        </p:txBody>
      </p:sp>
      <p:pic>
        <p:nvPicPr>
          <p:cNvPr id="11" name="object 11"/>
          <p:cNvPicPr/>
          <p:nvPr/>
        </p:nvPicPr>
        <p:blipFill>
          <a:blip r:embed="rId3" cstate="print"/>
          <a:stretch>
            <a:fillRect/>
          </a:stretch>
        </p:blipFill>
        <p:spPr>
          <a:xfrm>
            <a:off x="3762808" y="294410"/>
            <a:ext cx="4673770" cy="61912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TotalTime>
  <Words>1769</Words>
  <Application>Microsoft Office PowerPoint</Application>
  <PresentationFormat>Widescreen</PresentationFormat>
  <Paragraphs>172</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Aptos Narrow</vt:lpstr>
      <vt:lpstr>Arial</vt:lpstr>
      <vt:lpstr>Calibri</vt:lpstr>
      <vt:lpstr>Calibri Light</vt:lpstr>
      <vt:lpstr>Calisto MT</vt:lpstr>
      <vt:lpstr>Symbol</vt:lpstr>
      <vt:lpstr>Times New Roman</vt:lpstr>
      <vt:lpstr>Office Theme</vt:lpstr>
      <vt:lpstr>IMCHOG Road Captain Meeting</vt:lpstr>
      <vt:lpstr>TOPICS</vt:lpstr>
      <vt:lpstr>Submitting Ride Proposals Using Calendar Build Form </vt:lpstr>
      <vt:lpstr>Submitting Ride Proposals Using Calendar Build Form (cont.)</vt:lpstr>
      <vt:lpstr>Submitting Ride Proposals Using Calendar Build Form (cont.)</vt:lpstr>
      <vt:lpstr>Ride Promotion</vt:lpstr>
      <vt:lpstr>What's a Ride Level &amp; Why Does it Matter?</vt:lpstr>
      <vt:lpstr>What's a Ride Level &amp; Why Does it Matter? (cont.)</vt:lpstr>
      <vt:lpstr>PowerPoint Presentation</vt:lpstr>
      <vt:lpstr>Ride Information Presentation at GM</vt:lpstr>
      <vt:lpstr>Lead Road Captain Will...</vt:lpstr>
      <vt:lpstr>Other Information</vt:lpstr>
      <vt:lpstr>Prerequisites For Road Captain Consideration</vt:lpstr>
      <vt:lpstr>Prospective Road Captains</vt:lpstr>
      <vt:lpstr>Prospective Road Captains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IMCHOG Editor</dc:creator>
  <cp:lastModifiedBy>IMCHOG Editor</cp:lastModifiedBy>
  <cp:revision>7</cp:revision>
  <dcterms:created xsi:type="dcterms:W3CDTF">2025-01-26T16:57:05Z</dcterms:created>
  <dcterms:modified xsi:type="dcterms:W3CDTF">2025-01-29T18:19:13Z</dcterms:modified>
</cp:coreProperties>
</file>